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52" r:id="rId1"/>
    <p:sldMasterId id="2147484109" r:id="rId2"/>
    <p:sldMasterId id="2147484115" r:id="rId3"/>
    <p:sldMasterId id="2147484117" r:id="rId4"/>
    <p:sldMasterId id="2147484120" r:id="rId5"/>
  </p:sldMasterIdLst>
  <p:notesMasterIdLst>
    <p:notesMasterId r:id="rId12"/>
  </p:notesMasterIdLst>
  <p:handoutMasterIdLst>
    <p:handoutMasterId r:id="rId13"/>
  </p:handoutMasterIdLst>
  <p:sldIdLst>
    <p:sldId id="2333" r:id="rId6"/>
    <p:sldId id="2337" r:id="rId7"/>
    <p:sldId id="2371" r:id="rId8"/>
    <p:sldId id="2372" r:id="rId9"/>
    <p:sldId id="2373" r:id="rId10"/>
    <p:sldId id="2370" r:id="rId11"/>
  </p:sldIdLst>
  <p:sldSz cx="9906000" cy="6858000" type="A4"/>
  <p:notesSz cx="6724650" cy="9774238"/>
  <p:custDataLst>
    <p:tags r:id="rId14"/>
  </p:custDataLst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6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6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6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6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CC9900"/>
    <a:srgbClr val="FFFFFF"/>
    <a:srgbClr val="FFFF66"/>
    <a:srgbClr val="000000"/>
    <a:srgbClr val="FF0000"/>
    <a:srgbClr val="080808"/>
    <a:srgbClr val="1C1C1C"/>
    <a:srgbClr val="333333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3529" autoAdjust="0"/>
  </p:normalViewPr>
  <p:slideViewPr>
    <p:cSldViewPr snapToGrid="0">
      <p:cViewPr>
        <p:scale>
          <a:sx n="100" d="100"/>
          <a:sy n="100" d="100"/>
        </p:scale>
        <p:origin x="-342" y="504"/>
      </p:cViewPr>
      <p:guideLst>
        <p:guide orient="horz" pos="2448"/>
        <p:guide orient="horz" pos="4319"/>
        <p:guide pos="332"/>
        <p:guide pos="5909"/>
        <p:guide pos="6239"/>
      </p:guideLst>
    </p:cSldViewPr>
  </p:slideViewPr>
  <p:outlineViewPr>
    <p:cViewPr>
      <p:scale>
        <a:sx n="33" d="100"/>
        <a:sy n="33" d="100"/>
      </p:scale>
      <p:origin x="0" y="63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750"/>
    </p:cViewPr>
  </p:sorterViewPr>
  <p:notesViewPr>
    <p:cSldViewPr snapToGrid="0">
      <p:cViewPr varScale="1">
        <p:scale>
          <a:sx n="74" d="100"/>
          <a:sy n="74" d="100"/>
        </p:scale>
        <p:origin x="-2190" y="-114"/>
      </p:cViewPr>
      <p:guideLst>
        <p:guide orient="horz" pos="3079"/>
        <p:guide pos="2119"/>
      </p:guideLst>
    </p:cSldViewPr>
  </p:notesViewPr>
  <p:gridSpacing cx="76330" cy="7633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4738F3-380B-4811-9AF1-88370C454F6A}" type="doc">
      <dgm:prSet loTypeId="urn:microsoft.com/office/officeart/2005/8/layout/chevron2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CCF07D5-911E-415E-A06B-3E3447C3C356}">
      <dgm:prSet phldrT="[Текст]" custT="1"/>
      <dgm:spPr/>
      <dgm:t>
        <a:bodyPr/>
        <a:lstStyle/>
        <a:p>
          <a:r>
            <a:rPr lang="ru-RU" sz="1800" dirty="0" smtClean="0"/>
            <a:t>1 этап</a:t>
          </a:r>
          <a:endParaRPr lang="ru-RU" sz="1800" dirty="0"/>
        </a:p>
      </dgm:t>
    </dgm:pt>
    <dgm:pt modelId="{49AEBE38-8FAC-4D20-88D2-02957F9AA0BF}" type="parTrans" cxnId="{EEB9B4A6-7138-416E-8ED3-6DAC3531FE38}">
      <dgm:prSet/>
      <dgm:spPr/>
      <dgm:t>
        <a:bodyPr/>
        <a:lstStyle/>
        <a:p>
          <a:endParaRPr lang="ru-RU" sz="1800"/>
        </a:p>
      </dgm:t>
    </dgm:pt>
    <dgm:pt modelId="{3A0085DE-B7B3-4F9E-84DB-99AE63BCE4C1}" type="sibTrans" cxnId="{EEB9B4A6-7138-416E-8ED3-6DAC3531FE38}">
      <dgm:prSet/>
      <dgm:spPr/>
      <dgm:t>
        <a:bodyPr/>
        <a:lstStyle/>
        <a:p>
          <a:endParaRPr lang="ru-RU" sz="1800"/>
        </a:p>
      </dgm:t>
    </dgm:pt>
    <dgm:pt modelId="{500B531D-0717-4D38-AF8C-B29AD1D061BD}">
      <dgm:prSet phldrT="[Текст]" custT="1"/>
      <dgm:spPr/>
      <dgm:t>
        <a:bodyPr/>
        <a:lstStyle/>
        <a:p>
          <a:r>
            <a:rPr lang="ru-RU" sz="1800" b="1" cap="none" spc="100" dirty="0" smtClean="0">
              <a:ln w="18000">
                <a:prstDash val="solid"/>
              </a:ln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rPr>
            <a:t>Тестирование</a:t>
          </a:r>
          <a:endParaRPr lang="ru-RU" sz="1800" dirty="0"/>
        </a:p>
      </dgm:t>
    </dgm:pt>
    <dgm:pt modelId="{2B333229-0DE0-428D-ACEC-785B49B4C021}" type="parTrans" cxnId="{71E796BF-CA7C-4F77-846F-89F92D63910E}">
      <dgm:prSet/>
      <dgm:spPr/>
      <dgm:t>
        <a:bodyPr/>
        <a:lstStyle/>
        <a:p>
          <a:endParaRPr lang="ru-RU" sz="1800"/>
        </a:p>
      </dgm:t>
    </dgm:pt>
    <dgm:pt modelId="{2592CAFE-F9B5-4A78-827A-E5E6494D0590}" type="sibTrans" cxnId="{71E796BF-CA7C-4F77-846F-89F92D63910E}">
      <dgm:prSet/>
      <dgm:spPr/>
      <dgm:t>
        <a:bodyPr/>
        <a:lstStyle/>
        <a:p>
          <a:endParaRPr lang="ru-RU" sz="1800"/>
        </a:p>
      </dgm:t>
    </dgm:pt>
    <dgm:pt modelId="{FEB04552-DA1E-458C-979A-F5177FA2E492}">
      <dgm:prSet phldrT="[Текст]" custT="1"/>
      <dgm:spPr/>
      <dgm:t>
        <a:bodyPr/>
        <a:lstStyle/>
        <a:p>
          <a:r>
            <a:rPr lang="ru-RU" sz="1800" dirty="0" smtClean="0"/>
            <a:t>2 этап</a:t>
          </a:r>
          <a:endParaRPr lang="ru-RU" sz="1800" dirty="0"/>
        </a:p>
      </dgm:t>
    </dgm:pt>
    <dgm:pt modelId="{C7A975BA-6EEC-4AA1-A2ED-B60C8A90708C}" type="parTrans" cxnId="{BE0F9AC4-611E-4E4A-BF13-6BE7E0C01657}">
      <dgm:prSet/>
      <dgm:spPr/>
      <dgm:t>
        <a:bodyPr/>
        <a:lstStyle/>
        <a:p>
          <a:endParaRPr lang="ru-RU" sz="1800"/>
        </a:p>
      </dgm:t>
    </dgm:pt>
    <dgm:pt modelId="{37D971E9-32F7-4B3F-B7C6-E37EF691F0F6}" type="sibTrans" cxnId="{BE0F9AC4-611E-4E4A-BF13-6BE7E0C01657}">
      <dgm:prSet/>
      <dgm:spPr/>
      <dgm:t>
        <a:bodyPr/>
        <a:lstStyle/>
        <a:p>
          <a:endParaRPr lang="ru-RU" sz="1800"/>
        </a:p>
      </dgm:t>
    </dgm:pt>
    <dgm:pt modelId="{F39114CA-9ED7-4E7D-AB4D-6766A6288F63}">
      <dgm:prSet phldrT="[Текст]" custT="1"/>
      <dgm:spPr/>
      <dgm:t>
        <a:bodyPr/>
        <a:lstStyle/>
        <a:p>
          <a:r>
            <a:rPr lang="ru-RU" sz="1800" b="1" cap="none" spc="100" dirty="0" smtClean="0">
              <a:ln w="18000">
                <a:prstDash val="solid"/>
              </a:ln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rPr>
            <a:t>Интервью в </a:t>
          </a:r>
          <a:r>
            <a:rPr lang="en-US" sz="1800" b="1" cap="none" spc="100" dirty="0" smtClean="0">
              <a:ln w="18000">
                <a:prstDash val="solid"/>
              </a:ln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rPr>
            <a:t>HR</a:t>
          </a:r>
          <a:r>
            <a:rPr lang="ru-RU" sz="1800" b="1" cap="none" spc="100" dirty="0" smtClean="0">
              <a:ln w="18000">
                <a:prstDash val="solid"/>
              </a:ln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rPr>
            <a:t> дирекции</a:t>
          </a:r>
          <a:endParaRPr lang="ru-RU" sz="1800" b="1" cap="none" spc="100" dirty="0">
            <a:ln w="18000">
              <a:prstDash val="solid"/>
            </a:ln>
            <a:effectLst>
              <a:outerShdw blurRad="25000" dist="20000" dir="16020000" algn="tl">
                <a:schemeClr val="accent1">
                  <a:satMod val="200000"/>
                  <a:shade val="1000"/>
                  <a:alpha val="60000"/>
                </a:schemeClr>
              </a:outerShdw>
            </a:effectLst>
          </a:endParaRPr>
        </a:p>
      </dgm:t>
    </dgm:pt>
    <dgm:pt modelId="{CA648CF9-EF09-4B4A-98B3-D8F0F272B9A2}" type="parTrans" cxnId="{A26AF736-BDA8-4EF7-86E9-95D0959EFFA6}">
      <dgm:prSet/>
      <dgm:spPr/>
      <dgm:t>
        <a:bodyPr/>
        <a:lstStyle/>
        <a:p>
          <a:endParaRPr lang="ru-RU" sz="1800"/>
        </a:p>
      </dgm:t>
    </dgm:pt>
    <dgm:pt modelId="{72B78098-AFFB-4428-A471-0C6857D38273}" type="sibTrans" cxnId="{A26AF736-BDA8-4EF7-86E9-95D0959EFFA6}">
      <dgm:prSet/>
      <dgm:spPr/>
      <dgm:t>
        <a:bodyPr/>
        <a:lstStyle/>
        <a:p>
          <a:endParaRPr lang="ru-RU" sz="1800"/>
        </a:p>
      </dgm:t>
    </dgm:pt>
    <dgm:pt modelId="{C4613113-3160-4583-B09B-C7CAC4BDFB3D}">
      <dgm:prSet phldrT="[Текст]" custT="1"/>
      <dgm:spPr/>
      <dgm:t>
        <a:bodyPr/>
        <a:lstStyle/>
        <a:p>
          <a:r>
            <a:rPr lang="ru-RU" sz="1800" dirty="0" smtClean="0"/>
            <a:t>3 этап</a:t>
          </a:r>
          <a:endParaRPr lang="ru-RU" sz="1800" dirty="0"/>
        </a:p>
      </dgm:t>
    </dgm:pt>
    <dgm:pt modelId="{0401055C-B9BC-48F0-82B5-015C98DE1951}" type="parTrans" cxnId="{E983F751-3BF3-4791-8D51-86F1B1F047AF}">
      <dgm:prSet/>
      <dgm:spPr/>
      <dgm:t>
        <a:bodyPr/>
        <a:lstStyle/>
        <a:p>
          <a:endParaRPr lang="ru-RU" sz="1800"/>
        </a:p>
      </dgm:t>
    </dgm:pt>
    <dgm:pt modelId="{F95AECA0-2521-4F89-9CCE-2E24AAFFC7FE}" type="sibTrans" cxnId="{E983F751-3BF3-4791-8D51-86F1B1F047AF}">
      <dgm:prSet/>
      <dgm:spPr/>
      <dgm:t>
        <a:bodyPr/>
        <a:lstStyle/>
        <a:p>
          <a:endParaRPr lang="ru-RU" sz="1800"/>
        </a:p>
      </dgm:t>
    </dgm:pt>
    <dgm:pt modelId="{F6365AAA-7068-4E20-B485-A9224E555159}">
      <dgm:prSet phldrT="[Текст]" custT="1"/>
      <dgm:spPr/>
      <dgm:t>
        <a:bodyPr/>
        <a:lstStyle/>
        <a:p>
          <a:r>
            <a:rPr lang="ru-RU" sz="1800" b="1" cap="none" spc="100" dirty="0" smtClean="0">
              <a:ln w="18000">
                <a:prstDash val="solid"/>
              </a:ln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rPr>
            <a:t>Центр </a:t>
          </a:r>
          <a:r>
            <a:rPr lang="ru-RU" sz="1800" b="1" cap="none" spc="100" dirty="0" smtClean="0">
              <a:ln w="18000">
                <a:prstDash val="solid"/>
              </a:ln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rPr>
            <a:t>оценки/кейс-задание</a:t>
          </a:r>
          <a:endParaRPr lang="ru-RU" sz="1800" b="1" cap="none" spc="100" dirty="0">
            <a:ln w="18000">
              <a:prstDash val="solid"/>
            </a:ln>
            <a:effectLst>
              <a:outerShdw blurRad="25000" dist="20000" dir="16020000" algn="tl">
                <a:schemeClr val="accent1">
                  <a:satMod val="200000"/>
                  <a:shade val="1000"/>
                  <a:alpha val="60000"/>
                </a:schemeClr>
              </a:outerShdw>
            </a:effectLst>
          </a:endParaRPr>
        </a:p>
      </dgm:t>
    </dgm:pt>
    <dgm:pt modelId="{985CF70A-7840-409C-8D3F-CE0A7C73A701}" type="parTrans" cxnId="{D45ACBC1-DDD8-4ECE-A468-314A6787B4D5}">
      <dgm:prSet/>
      <dgm:spPr/>
      <dgm:t>
        <a:bodyPr/>
        <a:lstStyle/>
        <a:p>
          <a:endParaRPr lang="ru-RU" sz="1800"/>
        </a:p>
      </dgm:t>
    </dgm:pt>
    <dgm:pt modelId="{85E2DD8C-5198-425B-9951-C107C798386A}" type="sibTrans" cxnId="{D45ACBC1-DDD8-4ECE-A468-314A6787B4D5}">
      <dgm:prSet/>
      <dgm:spPr/>
      <dgm:t>
        <a:bodyPr/>
        <a:lstStyle/>
        <a:p>
          <a:endParaRPr lang="ru-RU" sz="1800"/>
        </a:p>
      </dgm:t>
    </dgm:pt>
    <dgm:pt modelId="{80F6A7DE-87BE-40EE-A749-B72D49DA31D2}">
      <dgm:prSet phldrT="[Текст]" custT="1"/>
      <dgm:spPr/>
      <dgm:t>
        <a:bodyPr/>
        <a:lstStyle/>
        <a:p>
          <a:r>
            <a:rPr lang="ru-RU" sz="1800" dirty="0" smtClean="0"/>
            <a:t>4 этап</a:t>
          </a:r>
          <a:endParaRPr lang="ru-RU" sz="1800" dirty="0"/>
        </a:p>
      </dgm:t>
    </dgm:pt>
    <dgm:pt modelId="{77A5B4A7-74D7-46FB-9E3E-12AE0C630047}" type="parTrans" cxnId="{FEB1939B-3253-40F6-AC71-3291308ADA60}">
      <dgm:prSet/>
      <dgm:spPr/>
      <dgm:t>
        <a:bodyPr/>
        <a:lstStyle/>
        <a:p>
          <a:endParaRPr lang="ru-RU" sz="1800"/>
        </a:p>
      </dgm:t>
    </dgm:pt>
    <dgm:pt modelId="{4A41063E-E2D0-46BA-941C-1CCDAC158C98}" type="sibTrans" cxnId="{FEB1939B-3253-40F6-AC71-3291308ADA60}">
      <dgm:prSet/>
      <dgm:spPr/>
      <dgm:t>
        <a:bodyPr/>
        <a:lstStyle/>
        <a:p>
          <a:endParaRPr lang="ru-RU" sz="1800"/>
        </a:p>
      </dgm:t>
    </dgm:pt>
    <dgm:pt modelId="{6D8A10C0-E3A5-4800-92FB-8486CC842DFE}">
      <dgm:prSet custT="1"/>
      <dgm:spPr/>
      <dgm:t>
        <a:bodyPr/>
        <a:lstStyle/>
        <a:p>
          <a:r>
            <a:rPr lang="ru-RU" sz="1800" b="1" cap="none" spc="100" dirty="0" smtClean="0">
              <a:ln w="18000">
                <a:prstDash val="solid"/>
              </a:ln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rPr>
            <a:t>Финальное интервью</a:t>
          </a:r>
          <a:endParaRPr lang="ru-RU" sz="1800" b="1" cap="none" spc="100" dirty="0">
            <a:ln w="18000">
              <a:prstDash val="solid"/>
            </a:ln>
            <a:effectLst>
              <a:outerShdw blurRad="25000" dist="20000" dir="16020000" algn="tl">
                <a:schemeClr val="accent1">
                  <a:satMod val="200000"/>
                  <a:shade val="1000"/>
                  <a:alpha val="60000"/>
                </a:schemeClr>
              </a:outerShdw>
            </a:effectLst>
          </a:endParaRPr>
        </a:p>
      </dgm:t>
    </dgm:pt>
    <dgm:pt modelId="{7F229B67-C23D-426A-9AA5-6C9733E39378}" type="parTrans" cxnId="{9D92579A-7CD5-4F92-8D92-72DF715EE6E0}">
      <dgm:prSet/>
      <dgm:spPr/>
      <dgm:t>
        <a:bodyPr/>
        <a:lstStyle/>
        <a:p>
          <a:endParaRPr lang="ru-RU" sz="1800"/>
        </a:p>
      </dgm:t>
    </dgm:pt>
    <dgm:pt modelId="{29D90664-52EC-4C63-BBE2-68656A7FB821}" type="sibTrans" cxnId="{9D92579A-7CD5-4F92-8D92-72DF715EE6E0}">
      <dgm:prSet/>
      <dgm:spPr/>
      <dgm:t>
        <a:bodyPr/>
        <a:lstStyle/>
        <a:p>
          <a:endParaRPr lang="ru-RU" sz="1800"/>
        </a:p>
      </dgm:t>
    </dgm:pt>
    <dgm:pt modelId="{999F1806-34F8-4A8F-9BAD-93EFDFC376B9}" type="pres">
      <dgm:prSet presAssocID="{464738F3-380B-4811-9AF1-88370C454F6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78488E-34C7-4D48-BAA6-0263F023C7D3}" type="pres">
      <dgm:prSet presAssocID="{0CCF07D5-911E-415E-A06B-3E3447C3C356}" presName="composite" presStyleCnt="0"/>
      <dgm:spPr/>
      <dgm:t>
        <a:bodyPr/>
        <a:lstStyle/>
        <a:p>
          <a:endParaRPr lang="ru-RU"/>
        </a:p>
      </dgm:t>
    </dgm:pt>
    <dgm:pt modelId="{3FED111E-4F96-4476-8401-C40BF8A82FC6}" type="pres">
      <dgm:prSet presAssocID="{0CCF07D5-911E-415E-A06B-3E3447C3C356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9548CC-89A6-4DCA-964F-26ECC3AB43FF}" type="pres">
      <dgm:prSet presAssocID="{0CCF07D5-911E-415E-A06B-3E3447C3C356}" presName="descendantText" presStyleLbl="alignAcc1" presStyleIdx="0" presStyleCnt="4" custScaleX="90909" custScaleY="90909" custLinFactNeighborX="437" custLinFactNeighborY="52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B3DDF4-FF53-41FD-9B76-DD75ABE4B531}" type="pres">
      <dgm:prSet presAssocID="{3A0085DE-B7B3-4F9E-84DB-99AE63BCE4C1}" presName="sp" presStyleCnt="0"/>
      <dgm:spPr/>
      <dgm:t>
        <a:bodyPr/>
        <a:lstStyle/>
        <a:p>
          <a:endParaRPr lang="ru-RU"/>
        </a:p>
      </dgm:t>
    </dgm:pt>
    <dgm:pt modelId="{D979218A-51B2-465B-8253-AD4ACA289320}" type="pres">
      <dgm:prSet presAssocID="{FEB04552-DA1E-458C-979A-F5177FA2E492}" presName="composite" presStyleCnt="0"/>
      <dgm:spPr/>
      <dgm:t>
        <a:bodyPr/>
        <a:lstStyle/>
        <a:p>
          <a:endParaRPr lang="ru-RU"/>
        </a:p>
      </dgm:t>
    </dgm:pt>
    <dgm:pt modelId="{159DCB3A-63F7-4940-95DC-87A3C23AD2A1}" type="pres">
      <dgm:prSet presAssocID="{FEB04552-DA1E-458C-979A-F5177FA2E492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9B1727-15A3-40EE-B9DE-78B66D4AA1CD}" type="pres">
      <dgm:prSet presAssocID="{FEB04552-DA1E-458C-979A-F5177FA2E492}" presName="descendantText" presStyleLbl="alignAcc1" presStyleIdx="1" presStyleCnt="4" custScaleX="90909" custScaleY="909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A889C7-3AE1-4623-8E29-2504785E689E}" type="pres">
      <dgm:prSet presAssocID="{37D971E9-32F7-4B3F-B7C6-E37EF691F0F6}" presName="sp" presStyleCnt="0"/>
      <dgm:spPr/>
      <dgm:t>
        <a:bodyPr/>
        <a:lstStyle/>
        <a:p>
          <a:endParaRPr lang="ru-RU"/>
        </a:p>
      </dgm:t>
    </dgm:pt>
    <dgm:pt modelId="{E744643D-370C-45D3-9C2A-F7F774FBEECB}" type="pres">
      <dgm:prSet presAssocID="{C4613113-3160-4583-B09B-C7CAC4BDFB3D}" presName="composite" presStyleCnt="0"/>
      <dgm:spPr/>
      <dgm:t>
        <a:bodyPr/>
        <a:lstStyle/>
        <a:p>
          <a:endParaRPr lang="ru-RU"/>
        </a:p>
      </dgm:t>
    </dgm:pt>
    <dgm:pt modelId="{ED1D1BEC-89EF-4247-B434-1F34665A5026}" type="pres">
      <dgm:prSet presAssocID="{C4613113-3160-4583-B09B-C7CAC4BDFB3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F7FD96-B277-40E9-B37F-DCEED2816A23}" type="pres">
      <dgm:prSet presAssocID="{C4613113-3160-4583-B09B-C7CAC4BDFB3D}" presName="descendantText" presStyleLbl="alignAcc1" presStyleIdx="2" presStyleCnt="4" custScaleX="90909" custScaleY="90909" custLinFactNeighborX="-133" custLinFactNeighborY="1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D4CD26-04C1-4D72-873E-8376E7D3F38B}" type="pres">
      <dgm:prSet presAssocID="{F95AECA0-2521-4F89-9CCE-2E24AAFFC7FE}" presName="sp" presStyleCnt="0"/>
      <dgm:spPr/>
      <dgm:t>
        <a:bodyPr/>
        <a:lstStyle/>
        <a:p>
          <a:endParaRPr lang="ru-RU"/>
        </a:p>
      </dgm:t>
    </dgm:pt>
    <dgm:pt modelId="{A9BDEB40-3A1B-4D2B-A7AD-E8E188754A8D}" type="pres">
      <dgm:prSet presAssocID="{80F6A7DE-87BE-40EE-A749-B72D49DA31D2}" presName="composite" presStyleCnt="0"/>
      <dgm:spPr/>
      <dgm:t>
        <a:bodyPr/>
        <a:lstStyle/>
        <a:p>
          <a:endParaRPr lang="ru-RU"/>
        </a:p>
      </dgm:t>
    </dgm:pt>
    <dgm:pt modelId="{7596306D-C9BB-4EBC-A10A-7864B7E93B4C}" type="pres">
      <dgm:prSet presAssocID="{80F6A7DE-87BE-40EE-A749-B72D49DA31D2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A5BB5D-1B73-479A-8C0A-9375D71575BC}" type="pres">
      <dgm:prSet presAssocID="{80F6A7DE-87BE-40EE-A749-B72D49DA31D2}" presName="descendantText" presStyleLbl="alignAcc1" presStyleIdx="3" presStyleCnt="4" custScaleX="90909" custScaleY="909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EAFA73-5757-479E-8B8C-0FA98273F5BE}" type="presOf" srcId="{6D8A10C0-E3A5-4800-92FB-8486CC842DFE}" destId="{C5A5BB5D-1B73-479A-8C0A-9375D71575BC}" srcOrd="0" destOrd="0" presId="urn:microsoft.com/office/officeart/2005/8/layout/chevron2"/>
    <dgm:cxn modelId="{E983F751-3BF3-4791-8D51-86F1B1F047AF}" srcId="{464738F3-380B-4811-9AF1-88370C454F6A}" destId="{C4613113-3160-4583-B09B-C7CAC4BDFB3D}" srcOrd="2" destOrd="0" parTransId="{0401055C-B9BC-48F0-82B5-015C98DE1951}" sibTransId="{F95AECA0-2521-4F89-9CCE-2E24AAFFC7FE}"/>
    <dgm:cxn modelId="{D10E9E8D-FBEC-4D23-B298-BF78F7346100}" type="presOf" srcId="{FEB04552-DA1E-458C-979A-F5177FA2E492}" destId="{159DCB3A-63F7-4940-95DC-87A3C23AD2A1}" srcOrd="0" destOrd="0" presId="urn:microsoft.com/office/officeart/2005/8/layout/chevron2"/>
    <dgm:cxn modelId="{5FD7ED03-4F6D-4BC9-8BB7-A5AAE59AA973}" type="presOf" srcId="{0CCF07D5-911E-415E-A06B-3E3447C3C356}" destId="{3FED111E-4F96-4476-8401-C40BF8A82FC6}" srcOrd="0" destOrd="0" presId="urn:microsoft.com/office/officeart/2005/8/layout/chevron2"/>
    <dgm:cxn modelId="{AC1EE102-24AB-4AD7-922B-ECCC7C1D4D45}" type="presOf" srcId="{F6365AAA-7068-4E20-B485-A9224E555159}" destId="{45F7FD96-B277-40E9-B37F-DCEED2816A23}" srcOrd="0" destOrd="0" presId="urn:microsoft.com/office/officeart/2005/8/layout/chevron2"/>
    <dgm:cxn modelId="{EEB9B4A6-7138-416E-8ED3-6DAC3531FE38}" srcId="{464738F3-380B-4811-9AF1-88370C454F6A}" destId="{0CCF07D5-911E-415E-A06B-3E3447C3C356}" srcOrd="0" destOrd="0" parTransId="{49AEBE38-8FAC-4D20-88D2-02957F9AA0BF}" sibTransId="{3A0085DE-B7B3-4F9E-84DB-99AE63BCE4C1}"/>
    <dgm:cxn modelId="{BE0F9AC4-611E-4E4A-BF13-6BE7E0C01657}" srcId="{464738F3-380B-4811-9AF1-88370C454F6A}" destId="{FEB04552-DA1E-458C-979A-F5177FA2E492}" srcOrd="1" destOrd="0" parTransId="{C7A975BA-6EEC-4AA1-A2ED-B60C8A90708C}" sibTransId="{37D971E9-32F7-4B3F-B7C6-E37EF691F0F6}"/>
    <dgm:cxn modelId="{A26AF736-BDA8-4EF7-86E9-95D0959EFFA6}" srcId="{FEB04552-DA1E-458C-979A-F5177FA2E492}" destId="{F39114CA-9ED7-4E7D-AB4D-6766A6288F63}" srcOrd="0" destOrd="0" parTransId="{CA648CF9-EF09-4B4A-98B3-D8F0F272B9A2}" sibTransId="{72B78098-AFFB-4428-A471-0C6857D38273}"/>
    <dgm:cxn modelId="{A38B3133-188A-4D1C-9261-4B3014694C22}" type="presOf" srcId="{80F6A7DE-87BE-40EE-A749-B72D49DA31D2}" destId="{7596306D-C9BB-4EBC-A10A-7864B7E93B4C}" srcOrd="0" destOrd="0" presId="urn:microsoft.com/office/officeart/2005/8/layout/chevron2"/>
    <dgm:cxn modelId="{AA34C266-3E86-418E-A67C-10CA5E925F68}" type="presOf" srcId="{464738F3-380B-4811-9AF1-88370C454F6A}" destId="{999F1806-34F8-4A8F-9BAD-93EFDFC376B9}" srcOrd="0" destOrd="0" presId="urn:microsoft.com/office/officeart/2005/8/layout/chevron2"/>
    <dgm:cxn modelId="{1CD8EB1C-8004-4DD2-BA28-8454BC175055}" type="presOf" srcId="{C4613113-3160-4583-B09B-C7CAC4BDFB3D}" destId="{ED1D1BEC-89EF-4247-B434-1F34665A5026}" srcOrd="0" destOrd="0" presId="urn:microsoft.com/office/officeart/2005/8/layout/chevron2"/>
    <dgm:cxn modelId="{3CE72B38-137B-4B58-A681-9A728FBB0E62}" type="presOf" srcId="{500B531D-0717-4D38-AF8C-B29AD1D061BD}" destId="{F89548CC-89A6-4DCA-964F-26ECC3AB43FF}" srcOrd="0" destOrd="0" presId="urn:microsoft.com/office/officeart/2005/8/layout/chevron2"/>
    <dgm:cxn modelId="{A232573D-22A4-4AB2-BD46-B047A2D0FF7E}" type="presOf" srcId="{F39114CA-9ED7-4E7D-AB4D-6766A6288F63}" destId="{469B1727-15A3-40EE-B9DE-78B66D4AA1CD}" srcOrd="0" destOrd="0" presId="urn:microsoft.com/office/officeart/2005/8/layout/chevron2"/>
    <dgm:cxn modelId="{9D92579A-7CD5-4F92-8D92-72DF715EE6E0}" srcId="{80F6A7DE-87BE-40EE-A749-B72D49DA31D2}" destId="{6D8A10C0-E3A5-4800-92FB-8486CC842DFE}" srcOrd="0" destOrd="0" parTransId="{7F229B67-C23D-426A-9AA5-6C9733E39378}" sibTransId="{29D90664-52EC-4C63-BBE2-68656A7FB821}"/>
    <dgm:cxn modelId="{71E796BF-CA7C-4F77-846F-89F92D63910E}" srcId="{0CCF07D5-911E-415E-A06B-3E3447C3C356}" destId="{500B531D-0717-4D38-AF8C-B29AD1D061BD}" srcOrd="0" destOrd="0" parTransId="{2B333229-0DE0-428D-ACEC-785B49B4C021}" sibTransId="{2592CAFE-F9B5-4A78-827A-E5E6494D0590}"/>
    <dgm:cxn modelId="{D45ACBC1-DDD8-4ECE-A468-314A6787B4D5}" srcId="{C4613113-3160-4583-B09B-C7CAC4BDFB3D}" destId="{F6365AAA-7068-4E20-B485-A9224E555159}" srcOrd="0" destOrd="0" parTransId="{985CF70A-7840-409C-8D3F-CE0A7C73A701}" sibTransId="{85E2DD8C-5198-425B-9951-C107C798386A}"/>
    <dgm:cxn modelId="{FEB1939B-3253-40F6-AC71-3291308ADA60}" srcId="{464738F3-380B-4811-9AF1-88370C454F6A}" destId="{80F6A7DE-87BE-40EE-A749-B72D49DA31D2}" srcOrd="3" destOrd="0" parTransId="{77A5B4A7-74D7-46FB-9E3E-12AE0C630047}" sibTransId="{4A41063E-E2D0-46BA-941C-1CCDAC158C98}"/>
    <dgm:cxn modelId="{E2417970-862E-4C47-B41D-11CEA5DD7BD5}" type="presParOf" srcId="{999F1806-34F8-4A8F-9BAD-93EFDFC376B9}" destId="{7378488E-34C7-4D48-BAA6-0263F023C7D3}" srcOrd="0" destOrd="0" presId="urn:microsoft.com/office/officeart/2005/8/layout/chevron2"/>
    <dgm:cxn modelId="{0930CDA7-3D9B-4490-900A-C6C6B8632994}" type="presParOf" srcId="{7378488E-34C7-4D48-BAA6-0263F023C7D3}" destId="{3FED111E-4F96-4476-8401-C40BF8A82FC6}" srcOrd="0" destOrd="0" presId="urn:microsoft.com/office/officeart/2005/8/layout/chevron2"/>
    <dgm:cxn modelId="{255B344D-80E4-4963-8F02-9F6044D7C20A}" type="presParOf" srcId="{7378488E-34C7-4D48-BAA6-0263F023C7D3}" destId="{F89548CC-89A6-4DCA-964F-26ECC3AB43FF}" srcOrd="1" destOrd="0" presId="urn:microsoft.com/office/officeart/2005/8/layout/chevron2"/>
    <dgm:cxn modelId="{A4E66188-532B-4907-89DC-4ED752141288}" type="presParOf" srcId="{999F1806-34F8-4A8F-9BAD-93EFDFC376B9}" destId="{78B3DDF4-FF53-41FD-9B76-DD75ABE4B531}" srcOrd="1" destOrd="0" presId="urn:microsoft.com/office/officeart/2005/8/layout/chevron2"/>
    <dgm:cxn modelId="{94BEA245-0CDB-4288-A5B3-E1B123E3150A}" type="presParOf" srcId="{999F1806-34F8-4A8F-9BAD-93EFDFC376B9}" destId="{D979218A-51B2-465B-8253-AD4ACA289320}" srcOrd="2" destOrd="0" presId="urn:microsoft.com/office/officeart/2005/8/layout/chevron2"/>
    <dgm:cxn modelId="{968D37AD-2EC3-4E2A-9EAA-84DA9C153688}" type="presParOf" srcId="{D979218A-51B2-465B-8253-AD4ACA289320}" destId="{159DCB3A-63F7-4940-95DC-87A3C23AD2A1}" srcOrd="0" destOrd="0" presId="urn:microsoft.com/office/officeart/2005/8/layout/chevron2"/>
    <dgm:cxn modelId="{CDABDD13-F162-4BDA-A14E-7FDC82187580}" type="presParOf" srcId="{D979218A-51B2-465B-8253-AD4ACA289320}" destId="{469B1727-15A3-40EE-B9DE-78B66D4AA1CD}" srcOrd="1" destOrd="0" presId="urn:microsoft.com/office/officeart/2005/8/layout/chevron2"/>
    <dgm:cxn modelId="{E6851699-B2C4-420E-8755-F4CC601F2DDE}" type="presParOf" srcId="{999F1806-34F8-4A8F-9BAD-93EFDFC376B9}" destId="{CFA889C7-3AE1-4623-8E29-2504785E689E}" srcOrd="3" destOrd="0" presId="urn:microsoft.com/office/officeart/2005/8/layout/chevron2"/>
    <dgm:cxn modelId="{2868E72E-B717-402C-83EB-80036F5A679C}" type="presParOf" srcId="{999F1806-34F8-4A8F-9BAD-93EFDFC376B9}" destId="{E744643D-370C-45D3-9C2A-F7F774FBEECB}" srcOrd="4" destOrd="0" presId="urn:microsoft.com/office/officeart/2005/8/layout/chevron2"/>
    <dgm:cxn modelId="{B2A0F512-E886-4D88-BA64-D6E1D99EEB49}" type="presParOf" srcId="{E744643D-370C-45D3-9C2A-F7F774FBEECB}" destId="{ED1D1BEC-89EF-4247-B434-1F34665A5026}" srcOrd="0" destOrd="0" presId="urn:microsoft.com/office/officeart/2005/8/layout/chevron2"/>
    <dgm:cxn modelId="{C491038C-D31E-4D47-8AEE-46753788C58C}" type="presParOf" srcId="{E744643D-370C-45D3-9C2A-F7F774FBEECB}" destId="{45F7FD96-B277-40E9-B37F-DCEED2816A23}" srcOrd="1" destOrd="0" presId="urn:microsoft.com/office/officeart/2005/8/layout/chevron2"/>
    <dgm:cxn modelId="{678712D6-B552-414C-B7C7-2BBB27641B92}" type="presParOf" srcId="{999F1806-34F8-4A8F-9BAD-93EFDFC376B9}" destId="{80D4CD26-04C1-4D72-873E-8376E7D3F38B}" srcOrd="5" destOrd="0" presId="urn:microsoft.com/office/officeart/2005/8/layout/chevron2"/>
    <dgm:cxn modelId="{51DDA867-98FC-4AD7-A91D-13BE7BDBA678}" type="presParOf" srcId="{999F1806-34F8-4A8F-9BAD-93EFDFC376B9}" destId="{A9BDEB40-3A1B-4D2B-A7AD-E8E188754A8D}" srcOrd="6" destOrd="0" presId="urn:microsoft.com/office/officeart/2005/8/layout/chevron2"/>
    <dgm:cxn modelId="{33AEE1F3-DDB1-4C5A-BF53-93AFD7E6FAAD}" type="presParOf" srcId="{A9BDEB40-3A1B-4D2B-A7AD-E8E188754A8D}" destId="{7596306D-C9BB-4EBC-A10A-7864B7E93B4C}" srcOrd="0" destOrd="0" presId="urn:microsoft.com/office/officeart/2005/8/layout/chevron2"/>
    <dgm:cxn modelId="{B26536DE-169F-45CD-9A13-200E89C09B9F}" type="presParOf" srcId="{A9BDEB40-3A1B-4D2B-A7AD-E8E188754A8D}" destId="{C5A5BB5D-1B73-479A-8C0A-9375D71575BC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ED111E-4F96-4476-8401-C40BF8A82FC6}">
      <dsp:nvSpPr>
        <dsp:cNvPr id="0" name=""/>
        <dsp:cNvSpPr/>
      </dsp:nvSpPr>
      <dsp:spPr>
        <a:xfrm rot="5400000">
          <a:off x="-19904" y="169669"/>
          <a:ext cx="1127125" cy="788987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 этап</a:t>
          </a:r>
          <a:endParaRPr lang="ru-RU" sz="1800" kern="1200" dirty="0"/>
        </a:p>
      </dsp:txBody>
      <dsp:txXfrm rot="-5400000">
        <a:off x="149166" y="395094"/>
        <a:ext cx="788987" cy="338138"/>
      </dsp:txXfrm>
    </dsp:sp>
    <dsp:sp modelId="{F89548CC-89A6-4DCA-964F-26ECC3AB43FF}">
      <dsp:nvSpPr>
        <dsp:cNvPr id="0" name=""/>
        <dsp:cNvSpPr/>
      </dsp:nvSpPr>
      <dsp:spPr>
        <a:xfrm rot="5400000">
          <a:off x="3915405" y="-2578236"/>
          <a:ext cx="666027" cy="59665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cap="none" spc="100" dirty="0" smtClean="0">
              <a:ln w="18000">
                <a:prstDash val="solid"/>
              </a:ln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rPr>
            <a:t>Тестирование</a:t>
          </a:r>
          <a:endParaRPr lang="ru-RU" sz="1800" kern="1200" dirty="0"/>
        </a:p>
      </dsp:txBody>
      <dsp:txXfrm rot="-5400000">
        <a:off x="1265162" y="104520"/>
        <a:ext cx="5934002" cy="601001"/>
      </dsp:txXfrm>
    </dsp:sp>
    <dsp:sp modelId="{159DCB3A-63F7-4940-95DC-87A3C23AD2A1}">
      <dsp:nvSpPr>
        <dsp:cNvPr id="0" name=""/>
        <dsp:cNvSpPr/>
      </dsp:nvSpPr>
      <dsp:spPr>
        <a:xfrm rot="5400000">
          <a:off x="-19904" y="1148227"/>
          <a:ext cx="1127125" cy="788987"/>
        </a:xfrm>
        <a:prstGeom prst="chevron">
          <a:avLst/>
        </a:prstGeom>
        <a:gradFill rotWithShape="0">
          <a:gsLst>
            <a:gs pos="0">
              <a:schemeClr val="accent4">
                <a:hueOff val="-319186"/>
                <a:satOff val="-14343"/>
                <a:lumOff val="23138"/>
                <a:alphaOff val="0"/>
                <a:shade val="51000"/>
                <a:satMod val="130000"/>
              </a:schemeClr>
            </a:gs>
            <a:gs pos="80000">
              <a:schemeClr val="accent4">
                <a:hueOff val="-319186"/>
                <a:satOff val="-14343"/>
                <a:lumOff val="23138"/>
                <a:alphaOff val="0"/>
                <a:shade val="93000"/>
                <a:satMod val="130000"/>
              </a:schemeClr>
            </a:gs>
            <a:gs pos="100000">
              <a:schemeClr val="accent4">
                <a:hueOff val="-319186"/>
                <a:satOff val="-14343"/>
                <a:lumOff val="2313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 этап</a:t>
          </a:r>
          <a:endParaRPr lang="ru-RU" sz="1800" kern="1200" dirty="0"/>
        </a:p>
      </dsp:txBody>
      <dsp:txXfrm rot="-5400000">
        <a:off x="149166" y="1373652"/>
        <a:ext cx="788987" cy="338138"/>
      </dsp:txXfrm>
    </dsp:sp>
    <dsp:sp modelId="{469B1727-15A3-40EE-B9DE-78B66D4AA1CD}">
      <dsp:nvSpPr>
        <dsp:cNvPr id="0" name=""/>
        <dsp:cNvSpPr/>
      </dsp:nvSpPr>
      <dsp:spPr>
        <a:xfrm rot="5400000">
          <a:off x="3886724" y="-1637783"/>
          <a:ext cx="666027" cy="59665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19186"/>
              <a:satOff val="-14343"/>
              <a:lumOff val="2313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cap="none" spc="100" dirty="0" smtClean="0">
              <a:ln w="18000">
                <a:prstDash val="solid"/>
              </a:ln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rPr>
            <a:t>Интервью в </a:t>
          </a:r>
          <a:r>
            <a:rPr lang="en-US" sz="1800" b="1" kern="1200" cap="none" spc="100" dirty="0" smtClean="0">
              <a:ln w="18000">
                <a:prstDash val="solid"/>
              </a:ln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rPr>
            <a:t>HR</a:t>
          </a:r>
          <a:r>
            <a:rPr lang="ru-RU" sz="1800" b="1" kern="1200" cap="none" spc="100" dirty="0" smtClean="0">
              <a:ln w="18000">
                <a:prstDash val="solid"/>
              </a:ln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rPr>
            <a:t> дирекции</a:t>
          </a:r>
          <a:endParaRPr lang="ru-RU" sz="1800" b="1" kern="1200" cap="none" spc="100" dirty="0">
            <a:ln w="18000">
              <a:prstDash val="solid"/>
            </a:ln>
            <a:effectLst>
              <a:outerShdw blurRad="25000" dist="20000" dir="16020000" algn="tl">
                <a:schemeClr val="accent1">
                  <a:satMod val="200000"/>
                  <a:shade val="1000"/>
                  <a:alpha val="60000"/>
                </a:schemeClr>
              </a:outerShdw>
            </a:effectLst>
          </a:endParaRPr>
        </a:p>
      </dsp:txBody>
      <dsp:txXfrm rot="-5400000">
        <a:off x="1236481" y="1044973"/>
        <a:ext cx="5934002" cy="601001"/>
      </dsp:txXfrm>
    </dsp:sp>
    <dsp:sp modelId="{ED1D1BEC-89EF-4247-B434-1F34665A5026}">
      <dsp:nvSpPr>
        <dsp:cNvPr id="0" name=""/>
        <dsp:cNvSpPr/>
      </dsp:nvSpPr>
      <dsp:spPr>
        <a:xfrm rot="5400000">
          <a:off x="-19904" y="2126784"/>
          <a:ext cx="1127125" cy="788987"/>
        </a:xfrm>
        <a:prstGeom prst="chevron">
          <a:avLst/>
        </a:prstGeom>
        <a:gradFill rotWithShape="0">
          <a:gsLst>
            <a:gs pos="0">
              <a:schemeClr val="accent4">
                <a:hueOff val="-638371"/>
                <a:satOff val="-28686"/>
                <a:lumOff val="46275"/>
                <a:alphaOff val="0"/>
                <a:shade val="51000"/>
                <a:satMod val="130000"/>
              </a:schemeClr>
            </a:gs>
            <a:gs pos="80000">
              <a:schemeClr val="accent4">
                <a:hueOff val="-638371"/>
                <a:satOff val="-28686"/>
                <a:lumOff val="46275"/>
                <a:alphaOff val="0"/>
                <a:shade val="93000"/>
                <a:satMod val="130000"/>
              </a:schemeClr>
            </a:gs>
            <a:gs pos="100000">
              <a:schemeClr val="accent4">
                <a:hueOff val="-638371"/>
                <a:satOff val="-28686"/>
                <a:lumOff val="462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3 этап</a:t>
          </a:r>
          <a:endParaRPr lang="ru-RU" sz="1800" kern="1200" dirty="0"/>
        </a:p>
      </dsp:txBody>
      <dsp:txXfrm rot="-5400000">
        <a:off x="149166" y="2352209"/>
        <a:ext cx="788987" cy="338138"/>
      </dsp:txXfrm>
    </dsp:sp>
    <dsp:sp modelId="{45F7FD96-B277-40E9-B37F-DCEED2816A23}">
      <dsp:nvSpPr>
        <dsp:cNvPr id="0" name=""/>
        <dsp:cNvSpPr/>
      </dsp:nvSpPr>
      <dsp:spPr>
        <a:xfrm rot="5400000">
          <a:off x="3877995" y="-648272"/>
          <a:ext cx="666027" cy="59665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638371"/>
              <a:satOff val="-28686"/>
              <a:lumOff val="462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cap="none" spc="100" dirty="0" smtClean="0">
              <a:ln w="18000">
                <a:prstDash val="solid"/>
              </a:ln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rPr>
            <a:t>Центр </a:t>
          </a:r>
          <a:r>
            <a:rPr lang="ru-RU" sz="1800" b="1" kern="1200" cap="none" spc="100" dirty="0" smtClean="0">
              <a:ln w="18000">
                <a:prstDash val="solid"/>
              </a:ln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rPr>
            <a:t>оценки/кейс-задание</a:t>
          </a:r>
          <a:endParaRPr lang="ru-RU" sz="1800" b="1" kern="1200" cap="none" spc="100" dirty="0">
            <a:ln w="18000">
              <a:prstDash val="solid"/>
            </a:ln>
            <a:effectLst>
              <a:outerShdw blurRad="25000" dist="20000" dir="16020000" algn="tl">
                <a:schemeClr val="accent1">
                  <a:satMod val="200000"/>
                  <a:shade val="1000"/>
                  <a:alpha val="60000"/>
                </a:schemeClr>
              </a:outerShdw>
            </a:effectLst>
          </a:endParaRPr>
        </a:p>
      </dsp:txBody>
      <dsp:txXfrm rot="-5400000">
        <a:off x="1227752" y="2034484"/>
        <a:ext cx="5934002" cy="601001"/>
      </dsp:txXfrm>
    </dsp:sp>
    <dsp:sp modelId="{7596306D-C9BB-4EBC-A10A-7864B7E93B4C}">
      <dsp:nvSpPr>
        <dsp:cNvPr id="0" name=""/>
        <dsp:cNvSpPr/>
      </dsp:nvSpPr>
      <dsp:spPr>
        <a:xfrm rot="5400000">
          <a:off x="-19904" y="3105342"/>
          <a:ext cx="1127125" cy="788987"/>
        </a:xfrm>
        <a:prstGeom prst="chevron">
          <a:avLst/>
        </a:prstGeom>
        <a:gradFill rotWithShape="0">
          <a:gsLst>
            <a:gs pos="0">
              <a:schemeClr val="accent4">
                <a:hueOff val="-957556"/>
                <a:satOff val="-43029"/>
                <a:lumOff val="69413"/>
                <a:alphaOff val="0"/>
                <a:shade val="51000"/>
                <a:satMod val="130000"/>
              </a:schemeClr>
            </a:gs>
            <a:gs pos="80000">
              <a:schemeClr val="accent4">
                <a:hueOff val="-957556"/>
                <a:satOff val="-43029"/>
                <a:lumOff val="69413"/>
                <a:alphaOff val="0"/>
                <a:shade val="93000"/>
                <a:satMod val="130000"/>
              </a:schemeClr>
            </a:gs>
            <a:gs pos="100000">
              <a:schemeClr val="accent4">
                <a:hueOff val="-957556"/>
                <a:satOff val="-43029"/>
                <a:lumOff val="6941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4 этап</a:t>
          </a:r>
          <a:endParaRPr lang="ru-RU" sz="1800" kern="1200" dirty="0"/>
        </a:p>
      </dsp:txBody>
      <dsp:txXfrm rot="-5400000">
        <a:off x="149166" y="3330767"/>
        <a:ext cx="788987" cy="338138"/>
      </dsp:txXfrm>
    </dsp:sp>
    <dsp:sp modelId="{C5A5BB5D-1B73-479A-8C0A-9375D71575BC}">
      <dsp:nvSpPr>
        <dsp:cNvPr id="0" name=""/>
        <dsp:cNvSpPr/>
      </dsp:nvSpPr>
      <dsp:spPr>
        <a:xfrm rot="5400000">
          <a:off x="3886724" y="319331"/>
          <a:ext cx="666027" cy="59665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957556"/>
              <a:satOff val="-43029"/>
              <a:lumOff val="6941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cap="none" spc="100" dirty="0" smtClean="0">
              <a:ln w="18000">
                <a:prstDash val="solid"/>
              </a:ln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rPr>
            <a:t>Финальное интервью</a:t>
          </a:r>
          <a:endParaRPr lang="ru-RU" sz="1800" b="1" kern="1200" cap="none" spc="100" dirty="0">
            <a:ln w="18000">
              <a:prstDash val="solid"/>
            </a:ln>
            <a:effectLst>
              <a:outerShdw blurRad="25000" dist="20000" dir="16020000" algn="tl">
                <a:schemeClr val="accent1">
                  <a:satMod val="200000"/>
                  <a:shade val="1000"/>
                  <a:alpha val="60000"/>
                </a:schemeClr>
              </a:outerShdw>
            </a:effectLst>
          </a:endParaRPr>
        </a:p>
      </dsp:txBody>
      <dsp:txXfrm rot="-5400000">
        <a:off x="1236481" y="3002088"/>
        <a:ext cx="5934002" cy="6010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13806" cy="487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39" tIns="45618" rIns="91239" bIns="45618" numCol="1" anchor="t" anchorCtr="0" compatLnSpc="1">
            <a:prstTxWarp prst="textNoShape">
              <a:avLst/>
            </a:prstTxWarp>
          </a:bodyPr>
          <a:lstStyle>
            <a:lvl1pPr algn="l" defTabSz="913465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0846" y="1"/>
            <a:ext cx="2913806" cy="487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39" tIns="45618" rIns="91239" bIns="45618" numCol="1" anchor="t" anchorCtr="0" compatLnSpc="1">
            <a:prstTxWarp prst="textNoShape">
              <a:avLst/>
            </a:prstTxWarp>
          </a:bodyPr>
          <a:lstStyle>
            <a:lvl1pPr algn="r" defTabSz="913465">
              <a:defRPr sz="1200">
                <a:latin typeface="Times New Roman" pitchFamily="18" charset="0"/>
              </a:defRPr>
            </a:lvl1pPr>
          </a:lstStyle>
          <a:p>
            <a:fld id="{33EE8873-017F-4AC6-B805-F1C4CFCCC5FD}" type="datetime1">
              <a:rPr lang="en-US"/>
              <a:pPr/>
              <a:t>4/3/2013</a:t>
            </a:fld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287094"/>
            <a:ext cx="2913806" cy="48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39" tIns="45618" rIns="91239" bIns="45618" numCol="1" anchor="b" anchorCtr="0" compatLnSpc="1">
            <a:prstTxWarp prst="textNoShape">
              <a:avLst/>
            </a:prstTxWarp>
          </a:bodyPr>
          <a:lstStyle>
            <a:lvl1pPr algn="l" defTabSz="913465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846" y="9287094"/>
            <a:ext cx="2913806" cy="48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39" tIns="45618" rIns="91239" bIns="45618" numCol="1" anchor="b" anchorCtr="0" compatLnSpc="1">
            <a:prstTxWarp prst="textNoShape">
              <a:avLst/>
            </a:prstTxWarp>
          </a:bodyPr>
          <a:lstStyle>
            <a:lvl1pPr algn="r" defTabSz="913465">
              <a:defRPr sz="1200">
                <a:latin typeface="Times New Roman" pitchFamily="18" charset="0"/>
              </a:defRPr>
            </a:lvl1pPr>
          </a:lstStyle>
          <a:p>
            <a:fld id="{4B4F97E8-F275-468A-92BC-37E7ACBC71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708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2692400" y="1254125"/>
            <a:ext cx="12068175" cy="8356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01377" y="361835"/>
            <a:ext cx="5730380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127" name="pg num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8965678" y="9398455"/>
            <a:ext cx="539478" cy="18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13465">
              <a:defRPr sz="1200"/>
            </a:lvl1pPr>
          </a:lstStyle>
          <a:p>
            <a:fld id="{3A0F0828-8695-4330-ACD0-A73DEBEFA37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37" name="McK Separator" hidden="1"/>
          <p:cNvSpPr>
            <a:spLocks noChangeShapeType="1"/>
          </p:cNvSpPr>
          <p:nvPr/>
        </p:nvSpPr>
        <p:spPr bwMode="auto">
          <a:xfrm>
            <a:off x="802945" y="1483366"/>
            <a:ext cx="514856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0250" tIns="45124" rIns="90250" bIns="45124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762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lnSpc>
        <a:spcPct val="90000"/>
      </a:lnSpc>
      <a:spcBef>
        <a:spcPct val="30000"/>
      </a:spcBef>
      <a:spcAft>
        <a:spcPct val="0"/>
      </a:spcAft>
      <a:defRPr sz="1600" b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1905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3810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5715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7620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692400" y="1254125"/>
            <a:ext cx="12068175" cy="8356600"/>
          </a:xfrm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E61D63-9A16-49B6-BE99-67A6067A9F29}" type="slidenum">
              <a:rPr lang="ru-RU" sz="1200" b="0" smtClean="0"/>
              <a:pPr eaLnBrk="1" hangingPunct="1"/>
              <a:t>4</a:t>
            </a:fld>
            <a:endParaRPr lang="ru-RU" sz="1200" b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CB9E2A4-3D43-4EBC-85E1-2D43C33E8A12}" type="slidenum">
              <a:rPr lang="ru-RU" sz="1200" b="0">
                <a:solidFill>
                  <a:prstClr val="black"/>
                </a:solidFill>
              </a:rPr>
              <a:pPr eaLnBrk="1" hangingPunct="1"/>
              <a:t>5</a:t>
            </a:fld>
            <a:endParaRPr lang="ru-RU" sz="1200" b="0">
              <a:solidFill>
                <a:prstClr val="black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815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00900" y="168286"/>
            <a:ext cx="2247900" cy="59039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168286"/>
            <a:ext cx="6592887" cy="59039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54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363795" y="3521075"/>
            <a:ext cx="7723584" cy="1187450"/>
          </a:xfrm>
        </p:spPr>
        <p:txBody>
          <a:bodyPr lIns="91440" rIns="91440"/>
          <a:lstStyle>
            <a:lvl1pPr>
              <a:defRPr sz="2800"/>
            </a:lvl1pPr>
          </a:lstStyle>
          <a:p>
            <a:endParaRPr lang="ru-RU" dirty="0"/>
          </a:p>
        </p:txBody>
      </p:sp>
      <p:sp>
        <p:nvSpPr>
          <p:cNvPr id="138854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67980" y="4997459"/>
            <a:ext cx="7286757" cy="792163"/>
          </a:xfrm>
        </p:spPr>
        <p:txBody>
          <a:bodyPr lIns="91440" tIns="45720" rIns="91440" bIns="45720"/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9214766"/>
      </p:ext>
    </p:extLst>
  </p:cSld>
  <p:clrMapOvr>
    <a:masterClrMapping/>
  </p:clrMapOvr>
  <p:transition spd="med">
    <p:spli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3CA27-40BC-4D4B-883B-E7A7C6F081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Корпоративный Университет «Балтики»</a:t>
            </a:r>
            <a:endParaRPr lang="ru-RU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Введите дату</a:t>
            </a:r>
          </a:p>
        </p:txBody>
      </p:sp>
    </p:spTree>
    <p:extLst>
      <p:ext uri="{BB962C8B-B14F-4D97-AF65-F5344CB8AC3E}">
        <p14:creationId xmlns:p14="http://schemas.microsoft.com/office/powerpoint/2010/main" val="1548541778"/>
      </p:ext>
    </p:extLst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01675" y="1412875"/>
            <a:ext cx="4168775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412875"/>
            <a:ext cx="4168775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B8386-4F6D-42B3-93BA-672FB32861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61487" y="6640521"/>
            <a:ext cx="2534973" cy="217487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Корпоративный Университет «Балтики»</a:t>
            </a:r>
            <a:endParaRPr lang="ru-RU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Введите дату</a:t>
            </a:r>
          </a:p>
        </p:txBody>
      </p:sp>
    </p:spTree>
    <p:extLst>
      <p:ext uri="{BB962C8B-B14F-4D97-AF65-F5344CB8AC3E}">
        <p14:creationId xmlns:p14="http://schemas.microsoft.com/office/powerpoint/2010/main" val="3674974696"/>
      </p:ext>
    </p:extLst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FA51C-C1F2-482E-B073-D95308BA31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Корпоративный Университет «Балтики»</a:t>
            </a:r>
            <a:endParaRPr lang="ru-RU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Введите дату</a:t>
            </a:r>
          </a:p>
        </p:txBody>
      </p:sp>
    </p:spTree>
    <p:extLst>
      <p:ext uri="{BB962C8B-B14F-4D97-AF65-F5344CB8AC3E}">
        <p14:creationId xmlns:p14="http://schemas.microsoft.com/office/powerpoint/2010/main" val="704043163"/>
      </p:ext>
    </p:extLst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BB84A-A9CE-40D6-B705-7F05BE304B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80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BF1DC-6C62-4AE8-AF26-1DDC17A562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504721"/>
      </p:ext>
    </p:extLst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8E016-36CA-440B-8B3C-9930D3F814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04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_e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853" y="1328739"/>
            <a:ext cx="3773223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212454" y="3295651"/>
            <a:ext cx="0" cy="2708275"/>
          </a:xfrm>
          <a:prstGeom prst="line">
            <a:avLst/>
          </a:prstGeom>
          <a:noFill/>
          <a:ln w="28575">
            <a:solidFill>
              <a:srgbClr val="CBA72D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endParaRPr lang="ru-RU" sz="1800">
              <a:solidFill>
                <a:srgbClr val="0D267A"/>
              </a:solidFill>
              <a:latin typeface="Arial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363795" y="3521075"/>
            <a:ext cx="7723584" cy="1187450"/>
          </a:xfrm>
          <a:ln/>
        </p:spPr>
        <p:txBody>
          <a:bodyPr lIns="91440" rIns="91440"/>
          <a:lstStyle>
            <a:lvl1pPr>
              <a:defRPr sz="2800"/>
            </a:lvl1pPr>
          </a:lstStyle>
          <a:p>
            <a:endParaRPr lang="ru-RU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05781" y="5006976"/>
            <a:ext cx="7286758" cy="792163"/>
          </a:xfrm>
        </p:spPr>
        <p:txBody>
          <a:bodyPr lIns="91440" tIns="45720" rIns="91440" bIns="45720"/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280DA-7C16-49F0-A00F-4B08D6ACB0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40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8E016-36CA-440B-8B3C-9930D3F814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52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B3BF3-160A-4E6C-A9B3-5F0D599706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96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01675" y="1412875"/>
            <a:ext cx="4168775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412875"/>
            <a:ext cx="4168775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B982-984F-44AE-B27F-3E8AC8642F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62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6712F-A63E-4538-AE1D-28F6846B00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96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6B2E1-3F9A-4AD2-91A6-F34FE6F4B5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63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BB84A-A9CE-40D6-B705-7F05BE304B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6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2E025-FDF5-4DB6-8106-557C1D1F4C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69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9136C-AAF3-4F14-9B73-0491C69EBA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0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322A3-B2B1-4D5E-AA9A-DCD98180D7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91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78662" y="38100"/>
            <a:ext cx="2125663" cy="6127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01675" y="38100"/>
            <a:ext cx="6211888" cy="6127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F710C-C401-4CC4-8EB8-D43E103AD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2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729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792023" y="4579938"/>
            <a:ext cx="6471577" cy="1008062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12228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6" y="1506538"/>
            <a:ext cx="4419600" cy="4565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7618" y="1506538"/>
            <a:ext cx="4421187" cy="4565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41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41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4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499" y="273060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4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7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11" Type="http://schemas.openxmlformats.org/officeDocument/2006/relationships/image" Target="../media/image6.emf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6.emf"/><Relationship Id="rId2" Type="http://schemas.openxmlformats.org/officeDocument/2006/relationships/image" Target="../media/image8.jpeg"/><Relationship Id="rId1" Type="http://schemas.openxmlformats.org/officeDocument/2006/relationships/theme" Target="../theme/theme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6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5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28.xml"/><Relationship Id="rId19" Type="http://schemas.openxmlformats.org/officeDocument/2006/relationships/image" Target="../media/image6.emf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82914" name="Rectangle 2" hidden="1"/>
          <p:cNvGraphicFramePr>
            <a:graphicFrameLocks/>
          </p:cNvGraphicFramePr>
          <p:nvPr>
            <p:custDataLst>
              <p:tags r:id="rId14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3220" name="think-cell Slide" r:id="rId20" imgW="0" imgH="0" progId="">
                  <p:embed/>
                </p:oleObj>
              </mc:Choice>
              <mc:Fallback>
                <p:oleObj name="think-cell Slide" r:id="rId20" imgW="0" imgH="0" progId="">
                  <p:embed/>
                  <p:pic>
                    <p:nvPicPr>
                      <p:cNvPr id="0" name="AutoShape 77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82915" name="Rectangle 3"/>
          <p:cNvSpPr>
            <a:spLocks noGrp="1" noChangeArrowheads="1"/>
          </p:cNvSpPr>
          <p:nvPr>
            <p:ph type="title"/>
            <p:custDataLst>
              <p:tags r:id="rId15"/>
            </p:custDataLst>
          </p:nvPr>
        </p:nvSpPr>
        <p:spPr bwMode="auto">
          <a:xfrm>
            <a:off x="457200" y="168275"/>
            <a:ext cx="78533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pic>
        <p:nvPicPr>
          <p:cNvPr id="9382916" name="Picture 52" descr="Carlsberg%20Group%20Logo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9000" y="452438"/>
            <a:ext cx="93980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82917" name="Rectangle 4"/>
          <p:cNvSpPr>
            <a:spLocks noGrp="1" noChangeArrowheads="1"/>
          </p:cNvSpPr>
          <p:nvPr>
            <p:ph type="body" idx="1"/>
            <p:custDataLst>
              <p:tags r:id="rId17"/>
            </p:custDataLst>
          </p:nvPr>
        </p:nvSpPr>
        <p:spPr bwMode="auto">
          <a:xfrm>
            <a:off x="455618" y="1506538"/>
            <a:ext cx="8993187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  <a:p>
            <a:pPr lvl="4"/>
            <a:endParaRPr lang="en-US" altLang="zh-CN" smtClean="0"/>
          </a:p>
          <a:p>
            <a:pPr lvl="4"/>
            <a:endParaRPr lang="en-US" altLang="zh-CN" smtClean="0"/>
          </a:p>
          <a:p>
            <a:pPr lvl="4"/>
            <a:endParaRPr lang="en-US" altLang="zh-CN" smtClean="0"/>
          </a:p>
          <a:p>
            <a:pPr lvl="4"/>
            <a:endParaRPr lang="en-US" altLang="zh-CN" smtClean="0"/>
          </a:p>
        </p:txBody>
      </p:sp>
      <p:sp>
        <p:nvSpPr>
          <p:cNvPr id="9382918" name="Line 6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455618" y="1073150"/>
            <a:ext cx="8993187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1" name="Rectangle 5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434388" y="6675438"/>
            <a:ext cx="1014412" cy="1397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>
            <a:spAutoFit/>
          </a:bodyPr>
          <a:lstStyle/>
          <a:p>
            <a:pPr algn="r" eaLnBrk="0" hangingPunct="0"/>
            <a:r>
              <a:rPr lang="en-US" altLang="zh-CN" sz="900">
                <a:solidFill>
                  <a:schemeClr val="tx2"/>
                </a:solidFill>
                <a:ea typeface="SimSun" pitchFamily="2" charset="-122"/>
              </a:rPr>
              <a:t>Page </a:t>
            </a:r>
            <a:fld id="{DE1FC578-61DF-4D41-B682-E2534CB7FEF2}" type="slidenum">
              <a:rPr lang="en-US" altLang="zh-CN" sz="900">
                <a:solidFill>
                  <a:schemeClr val="tx2"/>
                </a:solidFill>
                <a:ea typeface="SimSun" pitchFamily="2" charset="-122"/>
              </a:rPr>
              <a:pPr algn="r" eaLnBrk="0" hangingPunct="0"/>
              <a:t>‹#›</a:t>
            </a:fld>
            <a:endParaRPr lang="en-US" altLang="zh-CN" sz="900">
              <a:solidFill>
                <a:schemeClr val="tx2"/>
              </a:solidFill>
              <a:ea typeface="SimSun" pitchFamily="2" charset="-122"/>
            </a:endParaRPr>
          </a:p>
        </p:txBody>
      </p:sp>
      <p:sp>
        <p:nvSpPr>
          <p:cNvPr id="9382920" name="Rectangle 8"/>
          <p:cNvSpPr>
            <a:spLocks noChangeArrowheads="1"/>
          </p:cNvSpPr>
          <p:nvPr/>
        </p:nvSpPr>
        <p:spPr bwMode="gray">
          <a:xfrm>
            <a:off x="3149600" y="0"/>
            <a:ext cx="3111500" cy="317500"/>
          </a:xfrm>
          <a:prstGeom prst="rect">
            <a:avLst/>
          </a:prstGeom>
          <a:solidFill>
            <a:schemeClr val="bg2"/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defTabSz="957263"/>
            <a:r>
              <a:rPr lang="en-GB" sz="1600" b="1">
                <a:solidFill>
                  <a:schemeClr val="bg1"/>
                </a:solidFill>
              </a:rPr>
              <a:t>WORK IN PROGRESS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Verdana" pitchFamily="34" charset="0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352425" indent="-173038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2pPr>
      <a:lvl3pPr marL="725488" indent="-193675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3pPr>
      <a:lvl4pPr marL="1093788" indent="-188913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4pPr>
      <a:lvl5pPr marL="1447800" indent="-174625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5pPr>
      <a:lvl6pPr marL="1905000" indent="-174625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6pPr>
      <a:lvl7pPr marL="2362200" indent="-174625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7pPr>
      <a:lvl8pPr marL="2819400" indent="-174625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8pPr>
      <a:lvl9pPr marL="3276600" indent="-174625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675" y="1412875"/>
            <a:ext cx="850265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8752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95474" y="6635750"/>
            <a:ext cx="624284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6800" rIns="91440" bIns="4680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511C5AB2-447B-4AFD-8D23-EECE22FAC95C}" type="slidenum">
              <a:rPr lang="ru-RU" b="1"/>
              <a:pPr>
                <a:defRPr/>
              </a:pPr>
              <a:t>‹#›</a:t>
            </a:fld>
            <a:endParaRPr lang="ru-RU" b="1" dirty="0"/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701675" y="38100"/>
            <a:ext cx="78009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875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1680" y="6634172"/>
            <a:ext cx="2534973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900" b="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ru-RU" dirty="0" smtClean="0"/>
              <a:t>Корпоративный Университет «Балтики»</a:t>
            </a:r>
            <a:endParaRPr lang="ru-RU" dirty="0"/>
          </a:p>
        </p:txBody>
      </p:sp>
      <p:sp>
        <p:nvSpPr>
          <p:cNvPr id="138752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124060" y="6634163"/>
            <a:ext cx="2311400" cy="215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900" b="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ru-RU" dirty="0" smtClean="0"/>
              <a:t>4-6 июня 2012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8847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  <p:sldLayoutId id="2147484113" r:id="rId4"/>
    <p:sldLayoutId id="2147484114" r:id="rId5"/>
  </p:sldLayoutIdLst>
  <p:transition spd="med">
    <p:wipe dir="r"/>
  </p:transition>
  <p:timing>
    <p:tnLst>
      <p:par>
        <p:cTn id="1" dur="indefinite" restart="never" nodeType="tmRoot"/>
      </p:par>
    </p:tnLst>
  </p:timing>
  <p:hf hdr="0"/>
  <p:txStyles>
    <p:titleStyle>
      <a:lvl1pPr algn="l" defTabSz="7207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+mj-lt"/>
          <a:ea typeface="+mj-ea"/>
          <a:cs typeface="+mj-cs"/>
        </a:defRPr>
      </a:lvl1pPr>
      <a:lvl2pPr algn="l" defTabSz="7207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</a:defRPr>
      </a:lvl2pPr>
      <a:lvl3pPr algn="l" defTabSz="7207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</a:defRPr>
      </a:lvl3pPr>
      <a:lvl4pPr algn="l" defTabSz="7207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</a:defRPr>
      </a:lvl4pPr>
      <a:lvl5pPr algn="l" defTabSz="7207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</a:defRPr>
      </a:lvl5pPr>
      <a:lvl6pPr marL="457200" algn="l" defTabSz="720725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</a:defRPr>
      </a:lvl6pPr>
      <a:lvl7pPr marL="914400" algn="l" defTabSz="720725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</a:defRPr>
      </a:lvl7pPr>
      <a:lvl8pPr marL="1371600" algn="l" defTabSz="720725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</a:defRPr>
      </a:lvl8pPr>
      <a:lvl9pPr marL="1828800" algn="l" defTabSz="720725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</a:defRPr>
      </a:lvl9pPr>
    </p:titleStyle>
    <p:bodyStyle>
      <a:lvl1pPr marL="361950" indent="-361950" algn="l" rtl="0" eaLnBrk="0" fontAlgn="base" hangingPunct="0">
        <a:spcBef>
          <a:spcPct val="0"/>
        </a:spcBef>
        <a:spcAft>
          <a:spcPts val="1200"/>
        </a:spcAft>
        <a:buBlip>
          <a:blip r:embed="rId8"/>
        </a:buBlip>
        <a:defRPr sz="2600">
          <a:solidFill>
            <a:srgbClr val="0D267A"/>
          </a:solidFill>
          <a:latin typeface="+mn-lt"/>
          <a:ea typeface="+mn-ea"/>
          <a:cs typeface="+mn-cs"/>
        </a:defRPr>
      </a:lvl1pPr>
      <a:lvl2pPr marL="706438" indent="-342900" algn="l" rtl="0" eaLnBrk="0" fontAlgn="base" hangingPunct="0">
        <a:spcBef>
          <a:spcPct val="0"/>
        </a:spcBef>
        <a:spcAft>
          <a:spcPts val="1200"/>
        </a:spcAft>
        <a:buBlip>
          <a:blip r:embed="rId9"/>
        </a:buBlip>
        <a:defRPr sz="2400">
          <a:solidFill>
            <a:srgbClr val="0D267A"/>
          </a:solidFill>
          <a:latin typeface="+mn-lt"/>
        </a:defRPr>
      </a:lvl2pPr>
      <a:lvl3pPr marL="1065213" indent="-357188" algn="l" rtl="0" eaLnBrk="0" fontAlgn="base" hangingPunct="0">
        <a:spcBef>
          <a:spcPct val="0"/>
        </a:spcBef>
        <a:spcAft>
          <a:spcPts val="1200"/>
        </a:spcAft>
        <a:buBlip>
          <a:blip r:embed="rId10"/>
        </a:buBlip>
        <a:defRPr sz="2200">
          <a:solidFill>
            <a:srgbClr val="0D267A"/>
          </a:solidFill>
          <a:latin typeface="+mn-lt"/>
        </a:defRPr>
      </a:lvl3pPr>
      <a:lvl4pPr marL="1435100" indent="-368300" algn="l" rtl="0" eaLnBrk="0" fontAlgn="base" hangingPunct="0">
        <a:spcBef>
          <a:spcPct val="0"/>
        </a:spcBef>
        <a:spcAft>
          <a:spcPct val="30000"/>
        </a:spcAft>
        <a:buSzPct val="70000"/>
        <a:buBlip>
          <a:blip r:embed="rId11"/>
        </a:buBlip>
        <a:defRPr sz="2000">
          <a:solidFill>
            <a:schemeClr val="tx1"/>
          </a:solidFill>
          <a:latin typeface="+mn-lt"/>
        </a:defRPr>
      </a:lvl4pPr>
      <a:lvl5pPr marL="1817688" indent="-381000" algn="l" rtl="0" eaLnBrk="0" fontAlgn="base" hangingPunct="0">
        <a:spcBef>
          <a:spcPct val="0"/>
        </a:spcBef>
        <a:spcAft>
          <a:spcPct val="30000"/>
        </a:spcAft>
        <a:buSzPct val="70000"/>
        <a:buBlip>
          <a:blip r:embed="rId11"/>
        </a:buBlip>
        <a:defRPr>
          <a:solidFill>
            <a:schemeClr val="tx1"/>
          </a:solidFill>
          <a:latin typeface="+mn-lt"/>
        </a:defRPr>
      </a:lvl5pPr>
      <a:lvl6pPr marL="2274888" indent="-381000" algn="l" rtl="0" fontAlgn="base">
        <a:spcBef>
          <a:spcPct val="0"/>
        </a:spcBef>
        <a:spcAft>
          <a:spcPct val="30000"/>
        </a:spcAft>
        <a:buSzPct val="70000"/>
        <a:buBlip>
          <a:blip r:embed="rId11"/>
        </a:buBlip>
        <a:defRPr>
          <a:solidFill>
            <a:schemeClr val="tx1"/>
          </a:solidFill>
          <a:latin typeface="+mn-lt"/>
        </a:defRPr>
      </a:lvl6pPr>
      <a:lvl7pPr marL="2732088" indent="-381000" algn="l" rtl="0" fontAlgn="base">
        <a:spcBef>
          <a:spcPct val="0"/>
        </a:spcBef>
        <a:spcAft>
          <a:spcPct val="30000"/>
        </a:spcAft>
        <a:buSzPct val="70000"/>
        <a:buBlip>
          <a:blip r:embed="rId11"/>
        </a:buBlip>
        <a:defRPr>
          <a:solidFill>
            <a:schemeClr val="tx1"/>
          </a:solidFill>
          <a:latin typeface="+mn-lt"/>
        </a:defRPr>
      </a:lvl7pPr>
      <a:lvl8pPr marL="3189288" indent="-381000" algn="l" rtl="0" fontAlgn="base">
        <a:spcBef>
          <a:spcPct val="0"/>
        </a:spcBef>
        <a:spcAft>
          <a:spcPct val="30000"/>
        </a:spcAft>
        <a:buSzPct val="70000"/>
        <a:buBlip>
          <a:blip r:embed="rId11"/>
        </a:buBlip>
        <a:defRPr>
          <a:solidFill>
            <a:schemeClr val="tx1"/>
          </a:solidFill>
          <a:latin typeface="+mn-lt"/>
        </a:defRPr>
      </a:lvl8pPr>
      <a:lvl9pPr marL="3646488" indent="-381000" algn="l" rtl="0" fontAlgn="base">
        <a:spcBef>
          <a:spcPct val="0"/>
        </a:spcBef>
        <a:spcAft>
          <a:spcPct val="30000"/>
        </a:spcAft>
        <a:buSzPct val="70000"/>
        <a:buBlip>
          <a:blip r:embed="rId11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 userDrawn="1"/>
        </p:nvSpPr>
        <p:spPr bwMode="auto">
          <a:xfrm>
            <a:off x="3" y="3617397"/>
            <a:ext cx="184731" cy="369332"/>
          </a:xfrm>
          <a:prstGeom prst="rect">
            <a:avLst/>
          </a:prstGeom>
          <a:gradFill rotWithShape="1">
            <a:gsLst>
              <a:gs pos="0">
                <a:srgbClr val="E9F0F9"/>
              </a:gs>
              <a:gs pos="100000">
                <a:schemeClr val="bg1"/>
              </a:gs>
            </a:gsLst>
            <a:lin ang="5400000" scaled="1"/>
          </a:gradFill>
          <a:ln w="31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defRPr/>
            </a:pPr>
            <a:endParaRPr lang="ru-RU" sz="1800">
              <a:solidFill>
                <a:srgbClr val="0D267A"/>
              </a:solidFill>
              <a:latin typeface="Arial"/>
            </a:endParaRPr>
          </a:p>
        </p:txBody>
      </p:sp>
      <p:pic>
        <p:nvPicPr>
          <p:cNvPr id="2051" name="Picture 3" descr="to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bot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634170"/>
            <a:ext cx="9906000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675" y="1412875"/>
            <a:ext cx="850265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95474" y="6635750"/>
            <a:ext cx="624284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6800" rIns="91440" bIns="4680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94FB83E2-3F88-4B09-BBF9-357F3EF96C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701675" y="38100"/>
            <a:ext cx="78009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" name="Нижний колонтитул 4"/>
          <p:cNvSpPr txBox="1">
            <a:spLocks/>
          </p:cNvSpPr>
          <p:nvPr userDrawn="1"/>
        </p:nvSpPr>
        <p:spPr bwMode="auto">
          <a:xfrm>
            <a:off x="701680" y="6634172"/>
            <a:ext cx="2534973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900" b="0" kern="12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VI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Ежегодная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HR-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конференция, Москва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Дата 5"/>
          <p:cNvSpPr txBox="1">
            <a:spLocks/>
          </p:cNvSpPr>
          <p:nvPr userDrawn="1"/>
        </p:nvSpPr>
        <p:spPr bwMode="auto">
          <a:xfrm>
            <a:off x="4124060" y="6634163"/>
            <a:ext cx="2311400" cy="215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900" b="0" kern="12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27-28 февраля, 2013 года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2422980"/>
      </p:ext>
    </p:extLst>
  </p:cSld>
  <p:clrMap bg1="lt1" tx1="dk1" bg2="lt2" tx2="dk2" accent1="accent1" accent2="accent2" accent3="accent3" accent4="accent4" accent5="accent5" accent6="accent6" hlink="hlink" folHlink="folHlink"/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l" defTabSz="7207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+mj-lt"/>
          <a:ea typeface="+mj-ea"/>
          <a:cs typeface="+mj-cs"/>
        </a:defRPr>
      </a:lvl1pPr>
      <a:lvl2pPr algn="l" defTabSz="7207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</a:defRPr>
      </a:lvl2pPr>
      <a:lvl3pPr algn="l" defTabSz="7207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</a:defRPr>
      </a:lvl3pPr>
      <a:lvl4pPr algn="l" defTabSz="7207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</a:defRPr>
      </a:lvl4pPr>
      <a:lvl5pPr algn="l" defTabSz="7207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</a:defRPr>
      </a:lvl5pPr>
      <a:lvl6pPr marL="457200" algn="l" defTabSz="720725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</a:defRPr>
      </a:lvl6pPr>
      <a:lvl7pPr marL="914400" algn="l" defTabSz="720725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</a:defRPr>
      </a:lvl7pPr>
      <a:lvl8pPr marL="1371600" algn="l" defTabSz="720725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</a:defRPr>
      </a:lvl8pPr>
      <a:lvl9pPr marL="1828800" algn="l" defTabSz="720725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</a:defRPr>
      </a:lvl9pPr>
    </p:titleStyle>
    <p:bodyStyle>
      <a:lvl1pPr marL="361950" indent="-361950" algn="l" rtl="0" eaLnBrk="0" fontAlgn="base" hangingPunct="0">
        <a:spcBef>
          <a:spcPct val="0"/>
        </a:spcBef>
        <a:spcAft>
          <a:spcPct val="30000"/>
        </a:spcAft>
        <a:buBlip>
          <a:blip r:embed="rId4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06438" indent="-342900" algn="l" rtl="0" eaLnBrk="0" fontAlgn="base" hangingPunct="0">
        <a:spcBef>
          <a:spcPct val="0"/>
        </a:spcBef>
        <a:spcAft>
          <a:spcPct val="30000"/>
        </a:spcAft>
        <a:buBlip>
          <a:blip r:embed="rId5"/>
        </a:buBlip>
        <a:defRPr sz="2400">
          <a:solidFill>
            <a:schemeClr val="tx1"/>
          </a:solidFill>
          <a:latin typeface="+mn-lt"/>
        </a:defRPr>
      </a:lvl2pPr>
      <a:lvl3pPr marL="1065213" indent="-357188" algn="l" rtl="0" eaLnBrk="0" fontAlgn="base" hangingPunct="0">
        <a:spcBef>
          <a:spcPct val="0"/>
        </a:spcBef>
        <a:spcAft>
          <a:spcPct val="30000"/>
        </a:spcAft>
        <a:buBlip>
          <a:blip r:embed="rId6"/>
        </a:buBlip>
        <a:defRPr sz="2200">
          <a:solidFill>
            <a:schemeClr val="tx1"/>
          </a:solidFill>
          <a:latin typeface="+mn-lt"/>
        </a:defRPr>
      </a:lvl3pPr>
      <a:lvl4pPr marL="1435100" indent="-368300" algn="l" rtl="0" eaLnBrk="0" fontAlgn="base" hangingPunct="0">
        <a:spcBef>
          <a:spcPct val="0"/>
        </a:spcBef>
        <a:spcAft>
          <a:spcPct val="30000"/>
        </a:spcAft>
        <a:buSzPct val="70000"/>
        <a:buBlip>
          <a:blip r:embed="rId7"/>
        </a:buBlip>
        <a:defRPr sz="2000">
          <a:solidFill>
            <a:schemeClr val="tx1"/>
          </a:solidFill>
          <a:latin typeface="+mn-lt"/>
        </a:defRPr>
      </a:lvl4pPr>
      <a:lvl5pPr marL="1817688" indent="-381000" algn="l" rtl="0" eaLnBrk="0" fontAlgn="base" hangingPunct="0">
        <a:spcBef>
          <a:spcPct val="0"/>
        </a:spcBef>
        <a:spcAft>
          <a:spcPct val="30000"/>
        </a:spcAft>
        <a:buSzPct val="70000"/>
        <a:buBlip>
          <a:blip r:embed="rId7"/>
        </a:buBlip>
        <a:defRPr>
          <a:solidFill>
            <a:schemeClr val="tx1"/>
          </a:solidFill>
          <a:latin typeface="+mn-lt"/>
        </a:defRPr>
      </a:lvl5pPr>
      <a:lvl6pPr marL="2274888" indent="-381000" algn="l" rtl="0" fontAlgn="base">
        <a:spcBef>
          <a:spcPct val="0"/>
        </a:spcBef>
        <a:spcAft>
          <a:spcPct val="30000"/>
        </a:spcAft>
        <a:buSzPct val="70000"/>
        <a:buBlip>
          <a:blip r:embed="rId7"/>
        </a:buBlip>
        <a:defRPr>
          <a:solidFill>
            <a:schemeClr val="tx1"/>
          </a:solidFill>
          <a:latin typeface="+mn-lt"/>
        </a:defRPr>
      </a:lvl6pPr>
      <a:lvl7pPr marL="2732088" indent="-381000" algn="l" rtl="0" fontAlgn="base">
        <a:spcBef>
          <a:spcPct val="0"/>
        </a:spcBef>
        <a:spcAft>
          <a:spcPct val="30000"/>
        </a:spcAft>
        <a:buSzPct val="70000"/>
        <a:buBlip>
          <a:blip r:embed="rId7"/>
        </a:buBlip>
        <a:defRPr>
          <a:solidFill>
            <a:schemeClr val="tx1"/>
          </a:solidFill>
          <a:latin typeface="+mn-lt"/>
        </a:defRPr>
      </a:lvl7pPr>
      <a:lvl8pPr marL="3189288" indent="-381000" algn="l" rtl="0" fontAlgn="base">
        <a:spcBef>
          <a:spcPct val="0"/>
        </a:spcBef>
        <a:spcAft>
          <a:spcPct val="30000"/>
        </a:spcAft>
        <a:buSzPct val="70000"/>
        <a:buBlip>
          <a:blip r:embed="rId7"/>
        </a:buBlip>
        <a:defRPr>
          <a:solidFill>
            <a:schemeClr val="tx1"/>
          </a:solidFill>
          <a:latin typeface="+mn-lt"/>
        </a:defRPr>
      </a:lvl8pPr>
      <a:lvl9pPr marL="3646488" indent="-381000" algn="l" rtl="0" fontAlgn="base">
        <a:spcBef>
          <a:spcPct val="0"/>
        </a:spcBef>
        <a:spcAft>
          <a:spcPct val="30000"/>
        </a:spcAft>
        <a:buSzPct val="70000"/>
        <a:buBlip>
          <a:blip r:embed="rId7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 userDrawn="1"/>
        </p:nvSpPr>
        <p:spPr bwMode="auto">
          <a:xfrm>
            <a:off x="2" y="3617397"/>
            <a:ext cx="184731" cy="369332"/>
          </a:xfrm>
          <a:prstGeom prst="rect">
            <a:avLst/>
          </a:prstGeom>
          <a:gradFill rotWithShape="1">
            <a:gsLst>
              <a:gs pos="0">
                <a:srgbClr val="E9F0F9"/>
              </a:gs>
              <a:gs pos="100000">
                <a:schemeClr val="bg1"/>
              </a:gs>
            </a:gsLst>
            <a:lin ang="5400000" scaled="1"/>
          </a:gradFill>
          <a:ln w="31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defRPr/>
            </a:pPr>
            <a:endParaRPr lang="ru-RU" sz="1800">
              <a:solidFill>
                <a:srgbClr val="0D267A"/>
              </a:solidFill>
              <a:latin typeface="Arial"/>
            </a:endParaRPr>
          </a:p>
        </p:txBody>
      </p:sp>
      <p:pic>
        <p:nvPicPr>
          <p:cNvPr id="2051" name="Picture 3" descr="top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bot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634168"/>
            <a:ext cx="9906000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675" y="1412875"/>
            <a:ext cx="850265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95474" y="6635750"/>
            <a:ext cx="624284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6800" rIns="91440" bIns="4680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94FB83E2-3F88-4B09-BBF9-357F3EF96C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1678" y="6634168"/>
            <a:ext cx="2534973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latin typeface="Arial" charset="0"/>
              </a:defRPr>
            </a:lvl1pPr>
          </a:lstStyle>
          <a:p>
            <a:pPr algn="l">
              <a:defRPr/>
            </a:pPr>
            <a:endParaRPr lang="ru-RU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701675" y="38100"/>
            <a:ext cx="78009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151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124060" y="6634163"/>
            <a:ext cx="2311400" cy="215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16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19" r:id="rId2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l" defTabSz="7207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+mj-lt"/>
          <a:ea typeface="+mj-ea"/>
          <a:cs typeface="+mj-cs"/>
        </a:defRPr>
      </a:lvl1pPr>
      <a:lvl2pPr algn="l" defTabSz="7207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</a:defRPr>
      </a:lvl2pPr>
      <a:lvl3pPr algn="l" defTabSz="7207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</a:defRPr>
      </a:lvl3pPr>
      <a:lvl4pPr algn="l" defTabSz="7207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</a:defRPr>
      </a:lvl4pPr>
      <a:lvl5pPr algn="l" defTabSz="7207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</a:defRPr>
      </a:lvl5pPr>
      <a:lvl6pPr marL="457200" algn="l" defTabSz="720725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</a:defRPr>
      </a:lvl6pPr>
      <a:lvl7pPr marL="914400" algn="l" defTabSz="720725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</a:defRPr>
      </a:lvl7pPr>
      <a:lvl8pPr marL="1371600" algn="l" defTabSz="720725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</a:defRPr>
      </a:lvl8pPr>
      <a:lvl9pPr marL="1828800" algn="l" defTabSz="720725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</a:defRPr>
      </a:lvl9pPr>
    </p:titleStyle>
    <p:bodyStyle>
      <a:lvl1pPr marL="361950" indent="-361950" algn="l" rtl="0" eaLnBrk="0" fontAlgn="base" hangingPunct="0">
        <a:spcBef>
          <a:spcPct val="0"/>
        </a:spcBef>
        <a:spcAft>
          <a:spcPct val="30000"/>
        </a:spcAft>
        <a:buBlip>
          <a:blip r:embed="rId6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06438" indent="-342900" algn="l" rtl="0" eaLnBrk="0" fontAlgn="base" hangingPunct="0">
        <a:spcBef>
          <a:spcPct val="0"/>
        </a:spcBef>
        <a:spcAft>
          <a:spcPct val="30000"/>
        </a:spcAft>
        <a:buBlip>
          <a:blip r:embed="rId7"/>
        </a:buBlip>
        <a:defRPr sz="2400">
          <a:solidFill>
            <a:schemeClr val="tx1"/>
          </a:solidFill>
          <a:latin typeface="+mn-lt"/>
        </a:defRPr>
      </a:lvl2pPr>
      <a:lvl3pPr marL="1065213" indent="-357188" algn="l" rtl="0" eaLnBrk="0" fontAlgn="base" hangingPunct="0">
        <a:spcBef>
          <a:spcPct val="0"/>
        </a:spcBef>
        <a:spcAft>
          <a:spcPct val="30000"/>
        </a:spcAft>
        <a:buBlip>
          <a:blip r:embed="rId8"/>
        </a:buBlip>
        <a:defRPr sz="2200">
          <a:solidFill>
            <a:schemeClr val="tx1"/>
          </a:solidFill>
          <a:latin typeface="+mn-lt"/>
        </a:defRPr>
      </a:lvl3pPr>
      <a:lvl4pPr marL="1435100" indent="-368300" algn="l" rtl="0" eaLnBrk="0" fontAlgn="base" hangingPunct="0">
        <a:spcBef>
          <a:spcPct val="0"/>
        </a:spcBef>
        <a:spcAft>
          <a:spcPct val="30000"/>
        </a:spcAft>
        <a:buSzPct val="70000"/>
        <a:buBlip>
          <a:blip r:embed="rId9"/>
        </a:buBlip>
        <a:defRPr sz="2000">
          <a:solidFill>
            <a:schemeClr val="tx1"/>
          </a:solidFill>
          <a:latin typeface="+mn-lt"/>
        </a:defRPr>
      </a:lvl4pPr>
      <a:lvl5pPr marL="1817688" indent="-381000" algn="l" rtl="0" eaLnBrk="0" fontAlgn="base" hangingPunct="0">
        <a:spcBef>
          <a:spcPct val="0"/>
        </a:spcBef>
        <a:spcAft>
          <a:spcPct val="30000"/>
        </a:spcAft>
        <a:buSzPct val="70000"/>
        <a:buBlip>
          <a:blip r:embed="rId9"/>
        </a:buBlip>
        <a:defRPr>
          <a:solidFill>
            <a:schemeClr val="tx1"/>
          </a:solidFill>
          <a:latin typeface="+mn-lt"/>
        </a:defRPr>
      </a:lvl5pPr>
      <a:lvl6pPr marL="2274888" indent="-381000" algn="l" rtl="0" fontAlgn="base">
        <a:spcBef>
          <a:spcPct val="0"/>
        </a:spcBef>
        <a:spcAft>
          <a:spcPct val="30000"/>
        </a:spcAft>
        <a:buSzPct val="70000"/>
        <a:buBlip>
          <a:blip r:embed="rId9"/>
        </a:buBlip>
        <a:defRPr>
          <a:solidFill>
            <a:schemeClr val="tx1"/>
          </a:solidFill>
          <a:latin typeface="+mn-lt"/>
        </a:defRPr>
      </a:lvl6pPr>
      <a:lvl7pPr marL="2732088" indent="-381000" algn="l" rtl="0" fontAlgn="base">
        <a:spcBef>
          <a:spcPct val="0"/>
        </a:spcBef>
        <a:spcAft>
          <a:spcPct val="30000"/>
        </a:spcAft>
        <a:buSzPct val="70000"/>
        <a:buBlip>
          <a:blip r:embed="rId9"/>
        </a:buBlip>
        <a:defRPr>
          <a:solidFill>
            <a:schemeClr val="tx1"/>
          </a:solidFill>
          <a:latin typeface="+mn-lt"/>
        </a:defRPr>
      </a:lvl7pPr>
      <a:lvl8pPr marL="3189288" indent="-381000" algn="l" rtl="0" fontAlgn="base">
        <a:spcBef>
          <a:spcPct val="0"/>
        </a:spcBef>
        <a:spcAft>
          <a:spcPct val="30000"/>
        </a:spcAft>
        <a:buSzPct val="70000"/>
        <a:buBlip>
          <a:blip r:embed="rId9"/>
        </a:buBlip>
        <a:defRPr>
          <a:solidFill>
            <a:schemeClr val="tx1"/>
          </a:solidFill>
          <a:latin typeface="+mn-lt"/>
        </a:defRPr>
      </a:lvl8pPr>
      <a:lvl9pPr marL="3646488" indent="-381000" algn="l" rtl="0" fontAlgn="base">
        <a:spcBef>
          <a:spcPct val="0"/>
        </a:spcBef>
        <a:spcAft>
          <a:spcPct val="30000"/>
        </a:spcAft>
        <a:buSzPct val="70000"/>
        <a:buBlip>
          <a:blip r:embed="rId9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3617397"/>
            <a:ext cx="184731" cy="369332"/>
          </a:xfrm>
          <a:prstGeom prst="rect">
            <a:avLst/>
          </a:prstGeom>
          <a:gradFill rotWithShape="1">
            <a:gsLst>
              <a:gs pos="0">
                <a:srgbClr val="E9F0F9"/>
              </a:gs>
              <a:gs pos="100000">
                <a:schemeClr val="bg1"/>
              </a:gs>
            </a:gsLst>
            <a:lin ang="5400000" scaled="1"/>
          </a:gradFill>
          <a:ln w="317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defRPr/>
            </a:pPr>
            <a:endParaRPr lang="ru-RU" sz="1800">
              <a:solidFill>
                <a:srgbClr val="0D267A"/>
              </a:solidFill>
              <a:latin typeface="Arial"/>
            </a:endParaRPr>
          </a:p>
        </p:txBody>
      </p:sp>
      <p:pic>
        <p:nvPicPr>
          <p:cNvPr id="3075" name="Picture 3" descr="top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bot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634164"/>
            <a:ext cx="9906000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675" y="1412875"/>
            <a:ext cx="850265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95474" y="6635750"/>
            <a:ext cx="624284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6800" rIns="91440" bIns="4680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ED3318A5-1719-4910-BECD-B50B4F66B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07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701675" y="38100"/>
            <a:ext cx="78009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41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124060" y="6634163"/>
            <a:ext cx="2311400" cy="215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1676" y="6634164"/>
            <a:ext cx="2534973" cy="2174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 algn="l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638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1" r:id="rId1"/>
    <p:sldLayoutId id="2147484122" r:id="rId2"/>
    <p:sldLayoutId id="2147484123" r:id="rId3"/>
    <p:sldLayoutId id="2147484124" r:id="rId4"/>
    <p:sldLayoutId id="2147484125" r:id="rId5"/>
    <p:sldLayoutId id="2147484126" r:id="rId6"/>
    <p:sldLayoutId id="2147484127" r:id="rId7"/>
    <p:sldLayoutId id="2147484128" r:id="rId8"/>
    <p:sldLayoutId id="2147484129" r:id="rId9"/>
    <p:sldLayoutId id="2147484130" r:id="rId10"/>
    <p:sldLayoutId id="2147484131" r:id="rId11"/>
    <p:sldLayoutId id="2147484132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7207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+mj-lt"/>
          <a:ea typeface="+mj-ea"/>
          <a:cs typeface="+mj-cs"/>
        </a:defRPr>
      </a:lvl1pPr>
      <a:lvl2pPr algn="l" defTabSz="7207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</a:defRPr>
      </a:lvl2pPr>
      <a:lvl3pPr algn="l" defTabSz="7207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</a:defRPr>
      </a:lvl3pPr>
      <a:lvl4pPr algn="l" defTabSz="7207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</a:defRPr>
      </a:lvl4pPr>
      <a:lvl5pPr algn="l" defTabSz="7207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</a:defRPr>
      </a:lvl5pPr>
      <a:lvl6pPr marL="457200" algn="l" defTabSz="720725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</a:defRPr>
      </a:lvl6pPr>
      <a:lvl7pPr marL="914400" algn="l" defTabSz="720725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</a:defRPr>
      </a:lvl7pPr>
      <a:lvl8pPr marL="1371600" algn="l" defTabSz="720725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</a:defRPr>
      </a:lvl8pPr>
      <a:lvl9pPr marL="1828800" algn="l" defTabSz="720725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</a:defRPr>
      </a:lvl9pPr>
    </p:titleStyle>
    <p:bodyStyle>
      <a:lvl1pPr marL="361950" indent="-361950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06438" indent="-342900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2400">
          <a:solidFill>
            <a:schemeClr val="tx1"/>
          </a:solidFill>
          <a:latin typeface="+mn-lt"/>
        </a:defRPr>
      </a:lvl2pPr>
      <a:lvl3pPr marL="1065213" indent="-357188" algn="l" rtl="0" eaLnBrk="0" fontAlgn="base" hangingPunct="0">
        <a:spcBef>
          <a:spcPct val="0"/>
        </a:spcBef>
        <a:spcAft>
          <a:spcPct val="30000"/>
        </a:spcAft>
        <a:buBlip>
          <a:blip r:embed="rId18"/>
        </a:buBlip>
        <a:defRPr sz="2200">
          <a:solidFill>
            <a:schemeClr val="tx1"/>
          </a:solidFill>
          <a:latin typeface="+mn-lt"/>
        </a:defRPr>
      </a:lvl3pPr>
      <a:lvl4pPr marL="1435100" indent="-368300" algn="l" rtl="0" eaLnBrk="0" fontAlgn="base" hangingPunct="0">
        <a:spcBef>
          <a:spcPct val="0"/>
        </a:spcBef>
        <a:spcAft>
          <a:spcPct val="30000"/>
        </a:spcAft>
        <a:buSzPct val="70000"/>
        <a:buBlip>
          <a:blip r:embed="rId19"/>
        </a:buBlip>
        <a:defRPr sz="2000">
          <a:solidFill>
            <a:schemeClr val="tx1"/>
          </a:solidFill>
          <a:latin typeface="+mn-lt"/>
        </a:defRPr>
      </a:lvl4pPr>
      <a:lvl5pPr marL="1817688" indent="-381000" algn="l" rtl="0" eaLnBrk="0" fontAlgn="base" hangingPunct="0">
        <a:spcBef>
          <a:spcPct val="0"/>
        </a:spcBef>
        <a:spcAft>
          <a:spcPct val="30000"/>
        </a:spcAft>
        <a:buSzPct val="70000"/>
        <a:buBlip>
          <a:blip r:embed="rId19"/>
        </a:buBlip>
        <a:defRPr>
          <a:solidFill>
            <a:schemeClr val="tx1"/>
          </a:solidFill>
          <a:latin typeface="+mn-lt"/>
        </a:defRPr>
      </a:lvl5pPr>
      <a:lvl6pPr marL="2274888" indent="-381000" algn="l" rtl="0" fontAlgn="base">
        <a:spcBef>
          <a:spcPct val="0"/>
        </a:spcBef>
        <a:spcAft>
          <a:spcPct val="30000"/>
        </a:spcAft>
        <a:buSzPct val="70000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32088" indent="-381000" algn="l" rtl="0" fontAlgn="base">
        <a:spcBef>
          <a:spcPct val="0"/>
        </a:spcBef>
        <a:spcAft>
          <a:spcPct val="30000"/>
        </a:spcAft>
        <a:buSzPct val="70000"/>
        <a:buBlip>
          <a:blip r:embed="rId19"/>
        </a:buBlip>
        <a:defRPr>
          <a:solidFill>
            <a:schemeClr val="tx1"/>
          </a:solidFill>
          <a:latin typeface="+mn-lt"/>
        </a:defRPr>
      </a:lvl7pPr>
      <a:lvl8pPr marL="3189288" indent="-381000" algn="l" rtl="0" fontAlgn="base">
        <a:spcBef>
          <a:spcPct val="0"/>
        </a:spcBef>
        <a:spcAft>
          <a:spcPct val="30000"/>
        </a:spcAft>
        <a:buSzPct val="70000"/>
        <a:buBlip>
          <a:blip r:embed="rId19"/>
        </a:buBlip>
        <a:defRPr>
          <a:solidFill>
            <a:schemeClr val="tx1"/>
          </a:solidFill>
          <a:latin typeface="+mn-lt"/>
        </a:defRPr>
      </a:lvl8pPr>
      <a:lvl9pPr marL="3646488" indent="-381000" algn="l" rtl="0" fontAlgn="base">
        <a:spcBef>
          <a:spcPct val="0"/>
        </a:spcBef>
        <a:spcAft>
          <a:spcPct val="30000"/>
        </a:spcAft>
        <a:buSzPct val="70000"/>
        <a:buBlip>
          <a:blip r:embed="rId19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http://dialog/gallery/foto/DocLib/sprostov170.JPG" TargetMode="External"/><Relationship Id="rId7" Type="http://schemas.openxmlformats.org/officeDocument/2006/relationships/image" Target="../media/image2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post@baltika.r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Zhukova_ev@baltika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rus_baku1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10" y="1052513"/>
            <a:ext cx="9678988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rIns="91440"/>
          <a:lstStyle/>
          <a:p>
            <a:pPr eaLnBrk="1" hangingPunct="1"/>
            <a:r>
              <a:rPr lang="ru-RU" dirty="0" smtClean="0"/>
              <a:t>«Балтика» – лидер отрасли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0466" y="1073724"/>
            <a:ext cx="6905183" cy="5412740"/>
          </a:xfrm>
        </p:spPr>
        <p:txBody>
          <a:bodyPr lIns="91440" tIns="45720" rIns="91440" bIns="45720"/>
          <a:lstStyle/>
          <a:p>
            <a:pPr eaLnBrk="1" hangingPunct="1">
              <a:lnSpc>
                <a:spcPct val="90000"/>
              </a:lnSpc>
            </a:pPr>
            <a:r>
              <a:rPr lang="ru-RU" sz="2000" b="1" dirty="0" smtClean="0"/>
              <a:t>№1</a:t>
            </a:r>
            <a:r>
              <a:rPr lang="ru-RU" sz="2000" dirty="0" smtClean="0"/>
              <a:t> в России, доля рынка –</a:t>
            </a:r>
            <a:r>
              <a:rPr lang="en-US" sz="2000" dirty="0" smtClean="0"/>
              <a:t> 3</a:t>
            </a:r>
            <a:r>
              <a:rPr lang="ru-RU" sz="2000" dirty="0" smtClean="0"/>
              <a:t>8,2</a:t>
            </a:r>
            <a:r>
              <a:rPr lang="ru-RU" sz="2000" b="1" dirty="0" smtClean="0"/>
              <a:t>%*</a:t>
            </a:r>
            <a:endParaRPr lang="en-US" sz="2000" b="1" dirty="0" smtClean="0"/>
          </a:p>
          <a:p>
            <a:pPr eaLnBrk="1" hangingPunct="1">
              <a:lnSpc>
                <a:spcPct val="90000"/>
              </a:lnSpc>
            </a:pPr>
            <a:r>
              <a:rPr lang="ru-RU" sz="2000" b="1" dirty="0" smtClean="0"/>
              <a:t>№</a:t>
            </a:r>
            <a:r>
              <a:rPr lang="en-US" sz="2000" b="1" dirty="0" smtClean="0"/>
              <a:t>1</a:t>
            </a:r>
            <a:r>
              <a:rPr lang="ru-RU" sz="2000" dirty="0" smtClean="0"/>
              <a:t> по продажам в Европе – бренд «Балтика»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dirty="0" smtClean="0"/>
              <a:t>Более </a:t>
            </a:r>
            <a:r>
              <a:rPr lang="ru-RU" sz="2000" b="1" dirty="0" smtClean="0"/>
              <a:t>30</a:t>
            </a:r>
            <a:r>
              <a:rPr lang="ru-RU" sz="2000" dirty="0" smtClean="0"/>
              <a:t> пивных и </a:t>
            </a:r>
            <a:r>
              <a:rPr lang="ru-RU" sz="2000" b="1" dirty="0" smtClean="0"/>
              <a:t>9</a:t>
            </a:r>
            <a:r>
              <a:rPr lang="ru-RU" sz="2000" dirty="0" smtClean="0"/>
              <a:t> </a:t>
            </a:r>
            <a:r>
              <a:rPr lang="ru-RU" sz="2000" dirty="0" err="1" smtClean="0"/>
              <a:t>непивных</a:t>
            </a:r>
            <a:r>
              <a:rPr lang="ru-RU" sz="2000" dirty="0" smtClean="0"/>
              <a:t> брендов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dirty="0" smtClean="0"/>
              <a:t>Производительность – </a:t>
            </a:r>
            <a:r>
              <a:rPr lang="en-US" sz="2000" b="1" dirty="0" smtClean="0"/>
              <a:t>5</a:t>
            </a:r>
            <a:r>
              <a:rPr lang="ru-RU" sz="2000" b="1" dirty="0" smtClean="0"/>
              <a:t>,2</a:t>
            </a:r>
            <a:r>
              <a:rPr lang="ru-RU" sz="2000" dirty="0" smtClean="0"/>
              <a:t> млн </a:t>
            </a:r>
            <a:r>
              <a:rPr lang="ru-RU" sz="2000" dirty="0" err="1" smtClean="0"/>
              <a:t>гл</a:t>
            </a: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>в месяц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dirty="0" smtClean="0"/>
              <a:t>«Балтика» является </a:t>
            </a:r>
            <a:r>
              <a:rPr lang="ru-RU" sz="2000" dirty="0"/>
              <a:t>значительной частью </a:t>
            </a:r>
            <a:r>
              <a:rPr lang="ru-RU" sz="2000" dirty="0" err="1"/>
              <a:t>Carlsberg</a:t>
            </a:r>
            <a:r>
              <a:rPr lang="ru-RU" sz="2000" dirty="0"/>
              <a:t> </a:t>
            </a:r>
            <a:r>
              <a:rPr lang="ru-RU" sz="2000" dirty="0" err="1" smtClean="0"/>
              <a:t>Group</a:t>
            </a:r>
            <a:r>
              <a:rPr lang="ru-RU" sz="2000" dirty="0" smtClean="0"/>
              <a:t> </a:t>
            </a:r>
            <a:r>
              <a:rPr lang="ru-RU" sz="2000" dirty="0"/>
              <a:t>и ее региона Восточная Европа, к которому также относятся Азербайджан, Беларусь, Казахстан, Украина и </a:t>
            </a:r>
            <a:r>
              <a:rPr lang="ru-RU" sz="2000" dirty="0" smtClean="0"/>
              <a:t>Узбекистан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dirty="0" smtClean="0"/>
              <a:t>Заводы в </a:t>
            </a:r>
            <a:r>
              <a:rPr lang="ru-RU" sz="2000" b="1" dirty="0" smtClean="0"/>
              <a:t>1</a:t>
            </a:r>
            <a:r>
              <a:rPr lang="en-US" sz="2000" b="1" dirty="0" smtClean="0"/>
              <a:t>0</a:t>
            </a:r>
            <a:r>
              <a:rPr lang="ru-RU" sz="2000" dirty="0" smtClean="0"/>
              <a:t> городах России</a:t>
            </a:r>
            <a:r>
              <a:rPr lang="en-US" sz="2000" dirty="0" smtClean="0"/>
              <a:t> </a:t>
            </a:r>
            <a:endParaRPr lang="ru-RU" sz="2000" dirty="0" smtClean="0"/>
          </a:p>
          <a:p>
            <a:pPr eaLnBrk="1" hangingPunct="1">
              <a:lnSpc>
                <a:spcPct val="90000"/>
              </a:lnSpc>
            </a:pPr>
            <a:r>
              <a:rPr lang="ru-RU" sz="2000" b="1" dirty="0" smtClean="0"/>
              <a:t>2 </a:t>
            </a:r>
            <a:r>
              <a:rPr lang="ru-RU" sz="2000" dirty="0" smtClean="0"/>
              <a:t>собственных солодовни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dirty="0" smtClean="0"/>
              <a:t>Продажи в </a:t>
            </a:r>
            <a:r>
              <a:rPr lang="ru-RU" sz="2000" b="1" dirty="0" smtClean="0"/>
              <a:t>98%</a:t>
            </a:r>
            <a:r>
              <a:rPr lang="ru-RU" sz="2000" dirty="0" smtClean="0"/>
              <a:t> торговых точек России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dirty="0" smtClean="0"/>
              <a:t>70%</a:t>
            </a:r>
            <a:r>
              <a:rPr lang="ru-RU" sz="2000" dirty="0" smtClean="0"/>
              <a:t> объема российского экспорта пива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ru-RU" sz="2000" dirty="0" smtClean="0"/>
              <a:t>Наша продукция представлена в более чем </a:t>
            </a:r>
            <a:r>
              <a:rPr lang="en-US" sz="2000" b="1" dirty="0" smtClean="0"/>
              <a:t>7</a:t>
            </a:r>
            <a:r>
              <a:rPr lang="ru-RU" sz="2000" b="1" dirty="0" smtClean="0"/>
              <a:t>5</a:t>
            </a:r>
            <a:r>
              <a:rPr lang="ru-RU" sz="2000" dirty="0" smtClean="0"/>
              <a:t> странах мира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1400" dirty="0" smtClean="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662125" y="1341447"/>
            <a:ext cx="756708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1950" indent="-361950" fontAlgn="base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FontTx/>
              <a:buBlip>
                <a:blip r:embed="rId3"/>
              </a:buBlip>
            </a:pPr>
            <a:endParaRPr lang="ru-RU" sz="2000" smtClean="0">
              <a:solidFill>
                <a:srgbClr val="0D267A"/>
              </a:solidFill>
            </a:endParaRPr>
          </a:p>
          <a:p>
            <a:pPr marL="361950" indent="-361950" fontAlgn="base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</a:pPr>
            <a:endParaRPr lang="ru-RU" sz="2000" smtClean="0">
              <a:solidFill>
                <a:srgbClr val="0D267A"/>
              </a:solidFill>
            </a:endParaRPr>
          </a:p>
          <a:p>
            <a:pPr marL="361950" indent="-361950" fontAlgn="base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</a:pPr>
            <a:endParaRPr lang="ru-RU" sz="2000" smtClean="0">
              <a:solidFill>
                <a:srgbClr val="0D267A"/>
              </a:solidFill>
            </a:endParaRPr>
          </a:p>
        </p:txBody>
      </p:sp>
      <p:sp>
        <p:nvSpPr>
          <p:cNvPr id="5127" name="TextBox 7"/>
          <p:cNvSpPr txBox="1">
            <a:spLocks noChangeArrowheads="1"/>
          </p:cNvSpPr>
          <p:nvPr/>
        </p:nvSpPr>
        <p:spPr bwMode="auto">
          <a:xfrm>
            <a:off x="2846768" y="6464467"/>
            <a:ext cx="63967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i="1" dirty="0" smtClean="0">
                <a:solidFill>
                  <a:srgbClr val="0D267A"/>
                </a:solidFill>
              </a:rPr>
              <a:t>* </a:t>
            </a:r>
            <a:r>
              <a:rPr lang="ru-RU" sz="800" i="1" dirty="0" smtClean="0">
                <a:solidFill>
                  <a:srgbClr val="0D267A"/>
                </a:solidFill>
              </a:rPr>
              <a:t>Источник</a:t>
            </a:r>
            <a:r>
              <a:rPr lang="en-US" sz="800" i="1" dirty="0" smtClean="0">
                <a:solidFill>
                  <a:srgbClr val="0D267A"/>
                </a:solidFill>
              </a:rPr>
              <a:t>:</a:t>
            </a:r>
            <a:r>
              <a:rPr lang="ru-RU" sz="800" i="1" dirty="0" smtClean="0">
                <a:solidFill>
                  <a:srgbClr val="0D267A"/>
                </a:solidFill>
              </a:rPr>
              <a:t> ЗАО "Эй Си </a:t>
            </a:r>
            <a:r>
              <a:rPr lang="ru-RU" sz="800" i="1" dirty="0" err="1" smtClean="0">
                <a:solidFill>
                  <a:srgbClr val="0D267A"/>
                </a:solidFill>
              </a:rPr>
              <a:t>Нильсен</a:t>
            </a:r>
            <a:r>
              <a:rPr lang="ru-RU" sz="800" i="1" dirty="0" smtClean="0">
                <a:solidFill>
                  <a:srgbClr val="0D267A"/>
                </a:solidFill>
              </a:rPr>
              <a:t>", вся Россия: городская и сельская местность,  2012 год 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7290303" y="1051599"/>
            <a:ext cx="2209827" cy="5447445"/>
            <a:chOff x="377479" y="1124744"/>
            <a:chExt cx="2039840" cy="5447445"/>
          </a:xfrm>
        </p:grpSpPr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437" y="1124744"/>
              <a:ext cx="2024882" cy="1410885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2" descr="C:\Users\fedorova_ib\AppData\Local\Microsoft\Windows\Temporary Internet Files\Content.IE5\YJW2PAVG\20081119-154531-1-1000x789-powerpoin.jp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479" y="3645024"/>
              <a:ext cx="2039840" cy="1609435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4" descr="C:\Users\fedorova_ib\AppData\Local\Microsoft\Windows\Temporary Internet Files\Content.IE5\YJW2PAVG\20110427-170247-6-1000x658-powerpoin.jp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413" y="2381064"/>
              <a:ext cx="2035905" cy="1335968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C:\Users\fedorova_ib\AppData\Local\Microsoft\Windows\Temporary Internet Files\Content.IE5\48I4I6FW\20100813-114515-6-1000x666-powerpoin.jpg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479" y="5200142"/>
              <a:ext cx="2039840" cy="1372047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0500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Жажда великих свершений всегда предполагает постоянные изменения и улу</a:t>
            </a:r>
            <a:r>
              <a:rPr lang="ru-RU" sz="2400" dirty="0"/>
              <a:t>ч</a:t>
            </a:r>
            <a:r>
              <a:rPr lang="ru-RU" sz="2400" dirty="0" smtClean="0"/>
              <a:t>шения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98E016-36CA-440B-8B3C-9930D3F8141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687284" y="1196752"/>
            <a:ext cx="8429151" cy="5112568"/>
            <a:chOff x="395536" y="1130588"/>
            <a:chExt cx="7780755" cy="5112568"/>
          </a:xfrm>
        </p:grpSpPr>
        <p:pic>
          <p:nvPicPr>
            <p:cNvPr id="22" name="Picture 2" descr="rus_baku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340768"/>
              <a:ext cx="7328667" cy="4328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Прямоугольник 12"/>
            <p:cNvSpPr/>
            <p:nvPr/>
          </p:nvSpPr>
          <p:spPr>
            <a:xfrm>
              <a:off x="827584" y="1340768"/>
              <a:ext cx="7056784" cy="4151434"/>
            </a:xfrm>
            <a:prstGeom prst="rect">
              <a:avLst/>
            </a:prstGeom>
            <a:solidFill>
              <a:schemeClr val="bg1">
                <a:alpha val="52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03876" y="2606531"/>
              <a:ext cx="16040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2000" dirty="0" smtClean="0">
                  <a:solidFill>
                    <a:srgbClr val="0D267A"/>
                  </a:solidFill>
                  <a:latin typeface="Arial"/>
                </a:rPr>
                <a:t>Лучшие практики</a:t>
              </a:r>
              <a:endParaRPr lang="ru-RU" sz="2000" dirty="0">
                <a:solidFill>
                  <a:srgbClr val="0D267A"/>
                </a:solidFill>
                <a:latin typeface="Arial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70293" y="2572869"/>
              <a:ext cx="39604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2400" b="1" dirty="0" smtClean="0">
                  <a:solidFill>
                    <a:srgbClr val="003300"/>
                  </a:solidFill>
                  <a:latin typeface="Arial"/>
                </a:rPr>
                <a:t>Международная группа </a:t>
              </a:r>
              <a:r>
                <a:rPr lang="en-US" sz="2400" b="1" dirty="0" smtClean="0">
                  <a:solidFill>
                    <a:srgbClr val="003300"/>
                  </a:solidFill>
                  <a:latin typeface="Arial"/>
                </a:rPr>
                <a:t>Carlsberg</a:t>
              </a:r>
              <a:endParaRPr lang="ru-RU" sz="2400" b="1" dirty="0">
                <a:solidFill>
                  <a:srgbClr val="003300"/>
                </a:solidFill>
                <a:latin typeface="Arial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76590" y="3201777"/>
              <a:ext cx="31073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2000" b="1" dirty="0" smtClean="0">
                  <a:solidFill>
                    <a:srgbClr val="0D267A"/>
                  </a:solidFill>
                  <a:latin typeface="Arial"/>
                </a:rPr>
                <a:t>ЛУЧШИЕ </a:t>
              </a:r>
              <a:r>
                <a:rPr lang="ru-RU" sz="2800" b="1" dirty="0" smtClean="0">
                  <a:solidFill>
                    <a:srgbClr val="0D267A"/>
                  </a:solidFill>
                  <a:latin typeface="Arial"/>
                </a:rPr>
                <a:t>бренды</a:t>
              </a:r>
              <a:endParaRPr lang="ru-RU" sz="2000" b="1" dirty="0">
                <a:solidFill>
                  <a:srgbClr val="0D267A"/>
                </a:solidFill>
                <a:latin typeface="Arial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212421" y="3652989"/>
              <a:ext cx="256749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2000" dirty="0" smtClean="0">
                  <a:solidFill>
                    <a:srgbClr val="0D267A"/>
                  </a:solidFill>
                  <a:latin typeface="Arial"/>
                </a:rPr>
                <a:t>Профессиональное развитие </a:t>
              </a:r>
              <a:endParaRPr lang="ru-RU" sz="2000" dirty="0">
                <a:solidFill>
                  <a:srgbClr val="0D267A"/>
                </a:solidFill>
                <a:latin typeface="Arial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851920" y="3364957"/>
              <a:ext cx="39444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2000" b="1" dirty="0" smtClean="0">
                  <a:solidFill>
                    <a:srgbClr val="0D267A"/>
                  </a:solidFill>
                  <a:latin typeface="Arial"/>
                </a:rPr>
                <a:t>Корпоративный университет</a:t>
              </a:r>
              <a:endParaRPr lang="ru-RU" sz="2000" b="1" dirty="0">
                <a:solidFill>
                  <a:srgbClr val="0D267A"/>
                </a:solidFill>
                <a:latin typeface="Arial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90774" y="3934924"/>
              <a:ext cx="38854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2400" b="1" dirty="0" smtClean="0">
                  <a:solidFill>
                    <a:srgbClr val="0D267A"/>
                  </a:solidFill>
                  <a:latin typeface="Arial"/>
                </a:rPr>
                <a:t>Возможности расти</a:t>
              </a:r>
              <a:endParaRPr lang="ru-RU" sz="2400" b="1" dirty="0">
                <a:solidFill>
                  <a:srgbClr val="0D267A"/>
                </a:solidFill>
                <a:latin typeface="Arial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16016" y="3108863"/>
              <a:ext cx="25674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2000" dirty="0" smtClean="0">
                  <a:solidFill>
                    <a:srgbClr val="0D267A"/>
                  </a:solidFill>
                  <a:latin typeface="Arial"/>
                </a:rPr>
                <a:t>ВОЛОНТЕРСТВО</a:t>
              </a:r>
              <a:endParaRPr lang="ru-RU" sz="2000" dirty="0">
                <a:solidFill>
                  <a:srgbClr val="0D267A"/>
                </a:solidFill>
                <a:latin typeface="Arial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39134" y="4291769"/>
              <a:ext cx="4608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800" dirty="0" smtClean="0">
                  <a:solidFill>
                    <a:srgbClr val="0D267A"/>
                  </a:solidFill>
                  <a:latin typeface="Arial"/>
                </a:rPr>
                <a:t>СОЦИАЛЬНОЕ ПАРТНЕРСТВО</a:t>
              </a:r>
              <a:endParaRPr lang="ru-RU" sz="1800" dirty="0">
                <a:solidFill>
                  <a:srgbClr val="0D267A"/>
                </a:solidFill>
                <a:latin typeface="Arial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339752" y="4517085"/>
              <a:ext cx="2160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2000" b="1" dirty="0" smtClean="0">
                  <a:solidFill>
                    <a:srgbClr val="0D267A"/>
                  </a:solidFill>
                  <a:latin typeface="Arial"/>
                </a:rPr>
                <a:t>Спорт и отдых</a:t>
              </a:r>
              <a:endParaRPr lang="ru-RU" sz="2000" b="1" dirty="0">
                <a:solidFill>
                  <a:srgbClr val="0D267A"/>
                </a:solidFill>
                <a:latin typeface="Arial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707904" y="3777260"/>
              <a:ext cx="33043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400" dirty="0" smtClean="0">
                  <a:solidFill>
                    <a:srgbClr val="0D267A"/>
                  </a:solidFill>
                  <a:latin typeface="Arial"/>
                </a:rPr>
                <a:t>СОЦИАЛЬНЫЕ ГАРАНТИИ</a:t>
              </a:r>
              <a:endParaRPr lang="ru-RU" sz="1400" dirty="0">
                <a:solidFill>
                  <a:srgbClr val="0D267A"/>
                </a:solidFill>
                <a:latin typeface="Arial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032500" y="4888299"/>
              <a:ext cx="419568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100" b="1" dirty="0" smtClean="0">
                  <a:solidFill>
                    <a:srgbClr val="0D267A"/>
                  </a:solidFill>
                  <a:latin typeface="Arial"/>
                  <a:cs typeface="Aharoni" pitchFamily="2" charset="-79"/>
                </a:rPr>
                <a:t>ИНТЕРЕСНЫЕ ПРОЕКТЫ И ЗНАЧИМЫЕ РЕЗУЛЬТАТЫ В МАСШТАБЕ ВСЕЙ РОССИИ</a:t>
              </a:r>
              <a:endParaRPr lang="ru-RU" sz="1100" b="1" dirty="0">
                <a:solidFill>
                  <a:srgbClr val="0D267A"/>
                </a:solidFill>
                <a:latin typeface="Arial"/>
                <a:cs typeface="Aharoni" pitchFamily="2" charset="-79"/>
              </a:endParaRPr>
            </a:p>
          </p:txBody>
        </p:sp>
        <p:pic>
          <p:nvPicPr>
            <p:cNvPr id="27" name="Picture 2" descr="Рисунок">
              <a:hlinkClick r:id="rId3"/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316829" y="5103742"/>
              <a:ext cx="1876099" cy="113941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2"/>
              </a:solidFill>
            </a:ln>
            <a:effectLst>
              <a:softEdge rad="317500"/>
            </a:effectLst>
            <a:extLst/>
          </p:spPr>
        </p:pic>
        <p:pic>
          <p:nvPicPr>
            <p:cNvPr id="28" name="Picture 4" descr="C:\Users\fedorova_ib\Desktop\ФОто\Новая папка\DSC01698.jp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7340" y="1130588"/>
              <a:ext cx="1876099" cy="133526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2"/>
              </a:solidFill>
            </a:ln>
            <a:effectLst>
              <a:softEdge rad="317500"/>
            </a:effectLst>
            <a:extLst/>
          </p:spPr>
        </p:pic>
        <p:pic>
          <p:nvPicPr>
            <p:cNvPr id="29" name="Picture 3" descr="C:\Users\fedorova_ib\Desktop\ФОто\Новая папка\CF021837.TIF-21837.jp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899" y="4543725"/>
              <a:ext cx="1876099" cy="131214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2"/>
              </a:solidFill>
            </a:ln>
            <a:effectLst>
              <a:softEdge rad="317500"/>
            </a:effectLst>
            <a:extLst/>
          </p:spPr>
        </p:pic>
        <p:pic>
          <p:nvPicPr>
            <p:cNvPr id="26" name="Picture 7" descr="C:\Users\fedorova_ib\Desktop\ФОто\Новая папка\Lunafest_Greece.jpg"/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300192" y="4149080"/>
              <a:ext cx="1876099" cy="1862218"/>
            </a:xfrm>
            <a:prstGeom prst="rect">
              <a:avLst/>
            </a:prstGeom>
            <a:ln>
              <a:noFill/>
            </a:ln>
            <a:effectLst>
              <a:softEdge rad="317500"/>
            </a:effectLst>
            <a:extLst/>
          </p:spPr>
        </p:pic>
        <p:sp>
          <p:nvSpPr>
            <p:cNvPr id="20" name="TextBox 19"/>
            <p:cNvSpPr txBox="1"/>
            <p:nvPr/>
          </p:nvSpPr>
          <p:spPr>
            <a:xfrm>
              <a:off x="4312456" y="4293096"/>
              <a:ext cx="32838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dirty="0" smtClean="0">
                  <a:solidFill>
                    <a:srgbClr val="0D267A"/>
                  </a:solidFill>
                  <a:latin typeface="Arial"/>
                </a:rPr>
                <a:t>ВОЗНАГРАЖДЕНИЕ ВЫДАЮЩИХСЯ РЕЗУ</a:t>
              </a:r>
              <a:r>
                <a:rPr lang="ru-RU" sz="1600" dirty="0" smtClean="0">
                  <a:solidFill>
                    <a:srgbClr val="FFFFFF"/>
                  </a:solidFill>
                  <a:latin typeface="Arial"/>
                </a:rPr>
                <a:t>ЛЬТАТОВ</a:t>
              </a:r>
              <a:endParaRPr lang="ru-RU" sz="16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72000" y="2211668"/>
              <a:ext cx="30963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400" dirty="0" smtClean="0">
                  <a:solidFill>
                    <a:srgbClr val="0D267A"/>
                  </a:solidFill>
                  <a:latin typeface="Arial"/>
                  <a:cs typeface="Aharoni" pitchFamily="2" charset="-79"/>
                </a:rPr>
                <a:t>УЧАСТИЕ В СОЦИАЛЬНЫХ МЕРОПРИЯТИЯХ</a:t>
              </a:r>
              <a:endParaRPr lang="ru-RU" sz="1400" dirty="0">
                <a:solidFill>
                  <a:srgbClr val="0D267A"/>
                </a:solidFill>
                <a:latin typeface="Arial"/>
                <a:cs typeface="Aharoni" pitchFamily="2" charset="-79"/>
              </a:endParaRPr>
            </a:p>
          </p:txBody>
        </p:sp>
        <p:pic>
          <p:nvPicPr>
            <p:cNvPr id="30" name="Picture 8" descr="http://cs11363.userapi.com/v11363607/45f/YumFmKeZ0Zk.jpg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023" y="1706652"/>
              <a:ext cx="1615853" cy="180700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>
              <a:softEdge rad="317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 rot="16200000">
              <a:off x="800514" y="2066603"/>
              <a:ext cx="1856079" cy="596613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800" b="1" dirty="0" smtClean="0">
                  <a:solidFill>
                    <a:srgbClr val="0D267A"/>
                  </a:solidFill>
                  <a:latin typeface="Arial"/>
                  <a:cs typeface="Aharoni" pitchFamily="2" charset="-79"/>
                </a:rPr>
                <a:t>В 10 ГОРОДАХ РОССИИ</a:t>
              </a:r>
              <a:endParaRPr lang="ru-RU" sz="1800" b="1" dirty="0">
                <a:solidFill>
                  <a:srgbClr val="0D267A"/>
                </a:solidFill>
                <a:latin typeface="Arial"/>
                <a:cs typeface="Aharoni" pitchFamily="2" charset="-79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83617" y="1570147"/>
              <a:ext cx="3812519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4000" b="1" dirty="0" smtClean="0">
                  <a:solidFill>
                    <a:srgbClr val="0D267A"/>
                  </a:solidFill>
                  <a:latin typeface="Arial"/>
                </a:rPr>
                <a:t>Ж</a:t>
              </a:r>
              <a:r>
                <a:rPr lang="ru-RU" sz="2800" b="1" dirty="0" smtClean="0">
                  <a:solidFill>
                    <a:srgbClr val="0D267A"/>
                  </a:solidFill>
                  <a:latin typeface="Arial"/>
                </a:rPr>
                <a:t>АЖДА ВЕЛИКИХ СВЕРШЕНИЙ</a:t>
              </a:r>
              <a:endParaRPr lang="ru-RU" sz="2800" b="1" dirty="0">
                <a:solidFill>
                  <a:srgbClr val="0D267A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18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5379065" y="1195115"/>
            <a:ext cx="4241405" cy="2521916"/>
            <a:chOff x="600104" y="1195115"/>
            <a:chExt cx="3915143" cy="2521916"/>
          </a:xfrm>
        </p:grpSpPr>
        <p:pic>
          <p:nvPicPr>
            <p:cNvPr id="8" name="Picture 11" descr="C:\Users\fedorova_ib\Desktop\ФОто\Новая папка\112233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84" t="13369" r="12294"/>
            <a:stretch/>
          </p:blipFill>
          <p:spPr bwMode="auto">
            <a:xfrm>
              <a:off x="1217658" y="1231121"/>
              <a:ext cx="3297589" cy="2452561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 rot="16200000">
              <a:off x="-277317" y="2072536"/>
              <a:ext cx="2521916" cy="767074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</a:rPr>
                <a:t>«ЗВЕЗДЫ «БАЛТИКИ»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Программы практик и стажировок – возможность </a:t>
            </a:r>
            <a:r>
              <a:rPr lang="ru-RU" sz="2000" dirty="0"/>
              <a:t>для молодых </a:t>
            </a:r>
            <a:r>
              <a:rPr lang="ru-RU" sz="2000" dirty="0" smtClean="0"/>
              <a:t>специалистов работать по специальности и становиться лидерами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98E016-36CA-440B-8B3C-9930D3F81417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6" name="Текст 21"/>
          <p:cNvSpPr>
            <a:spLocks noGrp="1"/>
          </p:cNvSpPr>
          <p:nvPr>
            <p:ph sz="half" idx="4294967295"/>
          </p:nvPr>
        </p:nvSpPr>
        <p:spPr>
          <a:xfrm>
            <a:off x="437933" y="4066476"/>
            <a:ext cx="4874992" cy="2457269"/>
          </a:xfrm>
          <a:prstGeom prst="rect">
            <a:avLst/>
          </a:prstGeom>
          <a:noFill/>
        </p:spPr>
        <p:txBody>
          <a:bodyPr anchor="t"/>
          <a:lstStyle/>
          <a:p>
            <a:pPr indent="-179388">
              <a:spcAft>
                <a:spcPts val="600"/>
              </a:spcAft>
            </a:pPr>
            <a:r>
              <a:rPr lang="ru-RU" sz="1600" i="1" dirty="0" smtClean="0"/>
              <a:t>Для выпускников технических ВУЗов</a:t>
            </a:r>
          </a:p>
          <a:p>
            <a:pPr lvl="1" indent="-179388">
              <a:spcAft>
                <a:spcPts val="600"/>
              </a:spcAft>
            </a:pPr>
            <a:r>
              <a:rPr lang="ru-RU" sz="1200" dirty="0" smtClean="0"/>
              <a:t>на срок шесть месяцев</a:t>
            </a:r>
          </a:p>
          <a:p>
            <a:pPr lvl="1" indent="-179388">
              <a:spcAft>
                <a:spcPts val="600"/>
              </a:spcAft>
            </a:pPr>
            <a:r>
              <a:rPr lang="ru-RU" sz="1200" dirty="0" smtClean="0"/>
              <a:t>стажировка на заводах «Балтики» под руководством опытных наставников</a:t>
            </a:r>
          </a:p>
          <a:p>
            <a:pPr lvl="1" indent="-179388">
              <a:spcAft>
                <a:spcPts val="600"/>
              </a:spcAft>
            </a:pPr>
            <a:r>
              <a:rPr lang="ru-RU" sz="1200" dirty="0" smtClean="0"/>
              <a:t>возможность перейти </a:t>
            </a:r>
            <a:r>
              <a:rPr lang="ru-RU" sz="1200" dirty="0"/>
              <a:t>на инженерные </a:t>
            </a:r>
            <a:r>
              <a:rPr lang="ru-RU" sz="1200" dirty="0" smtClean="0"/>
              <a:t>должности в штат компании</a:t>
            </a:r>
          </a:p>
          <a:p>
            <a:pPr lvl="1" indent="-179388">
              <a:spcAft>
                <a:spcPts val="600"/>
              </a:spcAft>
            </a:pPr>
            <a:r>
              <a:rPr lang="ru-RU" sz="1200" dirty="0" smtClean="0"/>
              <a:t>помогает </a:t>
            </a:r>
            <a:r>
              <a:rPr lang="ru-RU" sz="1200" dirty="0"/>
              <a:t>готовить востребованных технических специалистов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5374387" y="4005071"/>
            <a:ext cx="4211522" cy="2518675"/>
            <a:chOff x="3689626" y="3514539"/>
            <a:chExt cx="5053109" cy="2952329"/>
          </a:xfrm>
        </p:grpSpPr>
        <p:pic>
          <p:nvPicPr>
            <p:cNvPr id="5" name="Picture 2" descr="C:\Users\fedorova_ib\Desktop\ФОто\Новая папка\15511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0321" y="3552151"/>
              <a:ext cx="4322414" cy="2877107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 rot="16200000">
              <a:off x="2711989" y="4492176"/>
              <a:ext cx="2952329" cy="997055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</a:rPr>
                <a:t>«УПРАВЛЯЙ БУДУЩИМ»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Объект 10"/>
          <p:cNvSpPr>
            <a:spLocks noGrp="1"/>
          </p:cNvSpPr>
          <p:nvPr>
            <p:ph sz="half" idx="1"/>
          </p:nvPr>
        </p:nvSpPr>
        <p:spPr>
          <a:xfrm>
            <a:off x="454025" y="1212652"/>
            <a:ext cx="4622800" cy="2580580"/>
          </a:xfr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indent="-179388">
              <a:spcAft>
                <a:spcPts val="600"/>
              </a:spcAft>
            </a:pPr>
            <a:r>
              <a:rPr lang="ru-RU" sz="1600" i="1" dirty="0" smtClean="0"/>
              <a:t>Для студентов </a:t>
            </a:r>
            <a:r>
              <a:rPr lang="ru-RU" sz="1600" i="1" dirty="0"/>
              <a:t>старших курсов и выпускников вузов</a:t>
            </a:r>
            <a:r>
              <a:rPr lang="ru-RU" sz="1400" dirty="0"/>
              <a:t>, готовых совмещать работу с </a:t>
            </a:r>
            <a:r>
              <a:rPr lang="ru-RU" sz="1400" dirty="0" smtClean="0"/>
              <a:t>учебой</a:t>
            </a:r>
          </a:p>
          <a:p>
            <a:pPr lvl="1" indent="-179388">
              <a:spcAft>
                <a:spcPts val="600"/>
              </a:spcAft>
            </a:pPr>
            <a:r>
              <a:rPr lang="ru-RU" sz="1200" dirty="0" smtClean="0"/>
              <a:t>от </a:t>
            </a:r>
            <a:r>
              <a:rPr lang="ru-RU" sz="1200" dirty="0"/>
              <a:t>трех до девяти </a:t>
            </a:r>
            <a:r>
              <a:rPr lang="ru-RU" sz="1200" dirty="0" smtClean="0"/>
              <a:t>месяцев </a:t>
            </a:r>
          </a:p>
          <a:p>
            <a:pPr lvl="1" indent="-179388">
              <a:spcAft>
                <a:spcPts val="600"/>
              </a:spcAft>
            </a:pPr>
            <a:r>
              <a:rPr lang="ru-RU" sz="1200" dirty="0" smtClean="0"/>
              <a:t>стажировка в подразделениях Штаб-квартиры в СПб:</a:t>
            </a:r>
          </a:p>
          <a:p>
            <a:pPr lvl="2" indent="-179388">
              <a:spcAft>
                <a:spcPts val="600"/>
              </a:spcAft>
            </a:pPr>
            <a:r>
              <a:rPr lang="ru-RU" sz="1200" dirty="0" smtClean="0">
                <a:solidFill>
                  <a:srgbClr val="0D267A"/>
                </a:solidFill>
              </a:rPr>
              <a:t>маркетинг, развитие </a:t>
            </a:r>
            <a:r>
              <a:rPr lang="ru-RU" sz="1200" dirty="0" smtClean="0">
                <a:solidFill>
                  <a:srgbClr val="0D267A"/>
                </a:solidFill>
              </a:rPr>
              <a:t>продаж, </a:t>
            </a:r>
            <a:r>
              <a:rPr lang="ru-RU" sz="1200" dirty="0" smtClean="0">
                <a:solidFill>
                  <a:srgbClr val="0D267A"/>
                </a:solidFill>
              </a:rPr>
              <a:t>закупки, </a:t>
            </a:r>
            <a:r>
              <a:rPr lang="ru-RU" sz="1200" dirty="0" smtClean="0">
                <a:solidFill>
                  <a:srgbClr val="0D267A"/>
                </a:solidFill>
              </a:rPr>
              <a:t>финансы</a:t>
            </a:r>
            <a:r>
              <a:rPr lang="ru-RU" sz="1200" dirty="0" smtClean="0">
                <a:solidFill>
                  <a:srgbClr val="0D267A"/>
                </a:solidFill>
              </a:rPr>
              <a:t>, логистика</a:t>
            </a:r>
            <a:endParaRPr lang="ru-RU" sz="1200" dirty="0"/>
          </a:p>
          <a:p>
            <a:pPr lvl="1" indent="-179388">
              <a:spcAft>
                <a:spcPts val="600"/>
              </a:spcAft>
            </a:pPr>
            <a:r>
              <a:rPr lang="ru-RU" sz="1200" dirty="0" smtClean="0"/>
              <a:t>более </a:t>
            </a:r>
            <a:r>
              <a:rPr lang="ru-RU" sz="1200" dirty="0"/>
              <a:t>90% стажеров переходят в штат компании</a:t>
            </a:r>
          </a:p>
        </p:txBody>
      </p:sp>
      <p:sp>
        <p:nvSpPr>
          <p:cNvPr id="11" name="Дата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23DEFB1-3A87-409A-8A10-880691C3A0EF}" type="datetime1">
              <a:rPr lang="ru-RU" smtClean="0"/>
              <a:t>03.04.2013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73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90218C5-90E2-4BB2-9C19-B8FE44C5E602}" type="slidenum">
              <a:rPr lang="ru-RU" sz="1200" smtClean="0">
                <a:solidFill>
                  <a:srgbClr val="FFFFFF"/>
                </a:solidFill>
              </a:rPr>
              <a:pPr eaLnBrk="1" hangingPunct="1"/>
              <a:t>3</a:t>
            </a:fld>
            <a:endParaRPr lang="ru-RU" sz="1200" smtClean="0">
              <a:solidFill>
                <a:srgbClr val="FFFFFF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rIns="91440"/>
          <a:lstStyle/>
          <a:p>
            <a:pPr eaLnBrk="1" hangingPunct="1"/>
            <a:r>
              <a:rPr lang="ru-RU" sz="2800" dirty="0" smtClean="0"/>
              <a:t>Преимущества участников программы «Звезды Балтики»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1731" y="1125538"/>
            <a:ext cx="9090819" cy="4786312"/>
          </a:xfrm>
        </p:spPr>
        <p:txBody>
          <a:bodyPr lIns="91440" tIns="45720" rIns="91440" bIns="45720"/>
          <a:lstStyle/>
          <a:p>
            <a:pPr marL="495300" indent="-495300" algn="ctr"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solidFill>
                  <a:srgbClr val="0D267A"/>
                </a:solidFill>
              </a:rPr>
              <a:t>Каждый участник получит для себя в результате:</a:t>
            </a:r>
          </a:p>
          <a:p>
            <a:pPr marL="495300" indent="-495300" algn="ctr" eaLnBrk="1" hangingPunct="1">
              <a:lnSpc>
                <a:spcPct val="80000"/>
              </a:lnSpc>
              <a:buFontTx/>
              <a:buNone/>
            </a:pPr>
            <a:endParaRPr lang="ru-RU" sz="800" u="sng" dirty="0" smtClean="0">
              <a:solidFill>
                <a:srgbClr val="0D267A"/>
              </a:solidFill>
            </a:endParaRPr>
          </a:p>
          <a:p>
            <a:pPr marL="495300" indent="-495300" eaLnBrk="1" hangingPunct="1">
              <a:lnSpc>
                <a:spcPct val="80000"/>
              </a:lnSpc>
            </a:pPr>
            <a:r>
              <a:rPr lang="ru-RU" sz="1800" dirty="0" smtClean="0"/>
              <a:t>Опыт работы в </a:t>
            </a:r>
            <a:r>
              <a:rPr lang="ru-RU" sz="1800" dirty="0" smtClean="0"/>
              <a:t>одной из крупнейших в </a:t>
            </a:r>
            <a:r>
              <a:rPr lang="ru-RU" sz="1800" dirty="0" smtClean="0"/>
              <a:t>России компании в сфере производства товаров народного потребления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</a:p>
          <a:p>
            <a:pPr marL="495300" indent="-495300" eaLnBrk="1" hangingPunct="1">
              <a:lnSpc>
                <a:spcPct val="80000"/>
              </a:lnSpc>
            </a:pPr>
            <a:endParaRPr lang="ru-RU" sz="1000" dirty="0" smtClean="0">
              <a:solidFill>
                <a:srgbClr val="FF0000"/>
              </a:solidFill>
            </a:endParaRPr>
          </a:p>
          <a:p>
            <a:pPr marL="495300" indent="-495300" eaLnBrk="1" hangingPunct="1">
              <a:lnSpc>
                <a:spcPct val="80000"/>
              </a:lnSpc>
            </a:pPr>
            <a:r>
              <a:rPr lang="ru-RU" sz="1800" dirty="0" smtClean="0"/>
              <a:t>Развитие профессиональных компетенций в ходе </a:t>
            </a:r>
          </a:p>
          <a:p>
            <a:pPr marL="495300" indent="-495300" eaLnBrk="1" hangingPunct="1">
              <a:lnSpc>
                <a:spcPct val="80000"/>
              </a:lnSpc>
              <a:buFontTx/>
              <a:buNone/>
            </a:pPr>
            <a:r>
              <a:rPr lang="ru-RU" sz="1800" dirty="0" smtClean="0"/>
              <a:t>	работы над проектами отдела</a:t>
            </a:r>
          </a:p>
          <a:p>
            <a:pPr marL="495300" indent="-495300" eaLnBrk="1" hangingPunct="1">
              <a:lnSpc>
                <a:spcPct val="80000"/>
              </a:lnSpc>
              <a:buFontTx/>
              <a:buNone/>
            </a:pPr>
            <a:endParaRPr lang="ru-RU" sz="1000" dirty="0" smtClean="0"/>
          </a:p>
          <a:p>
            <a:pPr marL="495300" indent="-495300" eaLnBrk="1" hangingPunct="1">
              <a:lnSpc>
                <a:spcPct val="80000"/>
              </a:lnSpc>
            </a:pPr>
            <a:r>
              <a:rPr lang="ru-RU" sz="1800" dirty="0" smtClean="0"/>
              <a:t>Оценку деятельности наставником, что позволит </a:t>
            </a:r>
          </a:p>
          <a:p>
            <a:pPr marL="495300" indent="-495300" eaLnBrk="1" hangingPunct="1">
              <a:lnSpc>
                <a:spcPct val="80000"/>
              </a:lnSpc>
              <a:buFontTx/>
              <a:buNone/>
            </a:pPr>
            <a:r>
              <a:rPr lang="ru-RU" sz="1800" dirty="0" smtClean="0"/>
              <a:t>	выявить конкурентные преимущества и зоны </a:t>
            </a:r>
          </a:p>
          <a:p>
            <a:pPr marL="495300" indent="-495300" eaLnBrk="1" hangingPunct="1">
              <a:lnSpc>
                <a:spcPct val="80000"/>
              </a:lnSpc>
              <a:buFontTx/>
              <a:buNone/>
            </a:pPr>
            <a:r>
              <a:rPr lang="ru-RU" sz="1800" dirty="0" smtClean="0"/>
              <a:t>	развития для дальнейшего успешного построения карьеры</a:t>
            </a:r>
          </a:p>
          <a:p>
            <a:pPr marL="495300" indent="-495300" eaLnBrk="1" hangingPunct="1">
              <a:lnSpc>
                <a:spcPct val="80000"/>
              </a:lnSpc>
              <a:buFontTx/>
              <a:buNone/>
            </a:pPr>
            <a:endParaRPr lang="ru-RU" sz="1000" dirty="0" smtClean="0"/>
          </a:p>
          <a:p>
            <a:pPr marL="495300" indent="-495300" eaLnBrk="1" hangingPunct="1">
              <a:lnSpc>
                <a:spcPct val="80000"/>
              </a:lnSpc>
            </a:pPr>
            <a:r>
              <a:rPr lang="ru-RU" sz="1800" b="1" dirty="0" smtClean="0"/>
              <a:t>Возможность трудоустройства в компанию по результатам стажировки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ru-RU" sz="800" b="1" dirty="0" smtClean="0">
              <a:solidFill>
                <a:srgbClr val="0D267A"/>
              </a:solidFill>
            </a:endParaRPr>
          </a:p>
        </p:txBody>
      </p:sp>
      <p:pic>
        <p:nvPicPr>
          <p:cNvPr id="1946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4435" y="4868863"/>
            <a:ext cx="2321719" cy="1606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391" name="Дата 6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2850F0-281C-456F-A0EC-F2B3770D0D12}" type="datetime1">
              <a:rPr lang="ru-RU" sz="900" b="0" smtClean="0">
                <a:solidFill>
                  <a:srgbClr val="FFFFFF"/>
                </a:solidFill>
              </a:rPr>
              <a:t>03.04.2013</a:t>
            </a:fld>
            <a:endParaRPr lang="ru-RU" sz="900" b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98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7E8373-90B9-46DA-B594-28390ED3E195}" type="slidenum">
              <a:rPr lang="ru-RU" sz="1200" smtClean="0">
                <a:solidFill>
                  <a:srgbClr val="FFFFFF"/>
                </a:solidFill>
              </a:rPr>
              <a:pPr eaLnBrk="1" hangingPunct="1"/>
              <a:t>4</a:t>
            </a:fld>
            <a:endParaRPr lang="ru-RU" sz="1200" smtClean="0">
              <a:solidFill>
                <a:srgbClr val="FFFFFF"/>
              </a:solidFill>
            </a:endParaRPr>
          </a:p>
        </p:txBody>
      </p:sp>
      <p:sp>
        <p:nvSpPr>
          <p:cNvPr id="17412" name="Дата 3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35678D8-FE78-4F9D-95B4-E6819F4891D1}" type="datetime1">
              <a:rPr lang="ru-RU" sz="900" b="0" smtClean="0">
                <a:solidFill>
                  <a:srgbClr val="FFFFFF"/>
                </a:solidFill>
              </a:rPr>
              <a:t>03.04.2013</a:t>
            </a:fld>
            <a:endParaRPr lang="ru-RU" sz="900" b="0" smtClean="0">
              <a:solidFill>
                <a:srgbClr val="FFFFFF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87386877"/>
              </p:ext>
            </p:extLst>
          </p:nvPr>
        </p:nvGraphicFramePr>
        <p:xfrm>
          <a:off x="1052570" y="1340768"/>
          <a:ext cx="735216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01675" y="38100"/>
            <a:ext cx="7800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720725">
              <a:lnSpc>
                <a:spcPct val="90000"/>
              </a:lnSpc>
              <a:defRPr/>
            </a:pPr>
            <a:r>
              <a:rPr lang="ru-RU" sz="28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Этапы отбора кандидатов на стажировку</a:t>
            </a:r>
          </a:p>
        </p:txBody>
      </p:sp>
    </p:spTree>
    <p:extLst>
      <p:ext uri="{BB962C8B-B14F-4D97-AF65-F5344CB8AC3E}">
        <p14:creationId xmlns:p14="http://schemas.microsoft.com/office/powerpoint/2010/main" val="169745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2D22691-FF24-458D-A8A8-12DC1D831B65}" type="slidenum">
              <a:rPr lang="ru-RU" sz="1200" smtClean="0">
                <a:solidFill>
                  <a:srgbClr val="FFFFFF"/>
                </a:solidFill>
              </a:rPr>
              <a:pPr eaLnBrk="1" hangingPunct="1"/>
              <a:t>5</a:t>
            </a:fld>
            <a:endParaRPr lang="ru-RU" sz="1200" smtClean="0">
              <a:solidFill>
                <a:srgbClr val="FFFFFF"/>
              </a:solidFill>
            </a:endParaRPr>
          </a:p>
        </p:txBody>
      </p:sp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507339" y="3525399"/>
            <a:ext cx="8502650" cy="2783327"/>
          </a:xfrm>
          <a:prstGeom prst="rect">
            <a:avLst/>
          </a:prstGeom>
          <a:solidFill>
            <a:srgbClr val="C8D9E9">
              <a:alpha val="6588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title"/>
          </p:nvPr>
        </p:nvSpPr>
        <p:spPr>
          <a:xfrm>
            <a:off x="701675" y="44451"/>
            <a:ext cx="7800975" cy="900113"/>
          </a:xfrm>
        </p:spPr>
        <p:txBody>
          <a:bodyPr/>
          <a:lstStyle/>
          <a:p>
            <a:pPr eaLnBrk="1" hangingPunct="1"/>
            <a:r>
              <a:rPr lang="ru-RU" smtClean="0"/>
              <a:t>Контактная информация</a:t>
            </a:r>
          </a:p>
        </p:txBody>
      </p:sp>
      <p:sp>
        <p:nvSpPr>
          <p:cNvPr id="2970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01675" y="1412874"/>
            <a:ext cx="8502650" cy="4895851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sz="2000" b="1" dirty="0" smtClean="0"/>
              <a:t>ОАО «Пивоваренная компания «Балтика» </a:t>
            </a:r>
          </a:p>
          <a:p>
            <a:pPr marL="0" indent="0" eaLnBrk="1" hangingPunct="1">
              <a:spcBef>
                <a:spcPct val="50000"/>
              </a:spcBef>
              <a:spcAft>
                <a:spcPct val="90000"/>
              </a:spcAft>
              <a:buFontTx/>
              <a:buNone/>
            </a:pPr>
            <a:r>
              <a:rPr lang="ru-RU" sz="1800" dirty="0" smtClean="0"/>
              <a:t>194292, г. Санкт-Петербург,</a:t>
            </a:r>
            <a:br>
              <a:rPr lang="ru-RU" sz="1800" dirty="0" smtClean="0"/>
            </a:br>
            <a:r>
              <a:rPr lang="ru-RU" sz="1800" dirty="0" smtClean="0"/>
              <a:t>6-ой Верхний пер., д. 3</a:t>
            </a:r>
            <a:br>
              <a:rPr lang="ru-RU" sz="1800" dirty="0" smtClean="0"/>
            </a:br>
            <a:r>
              <a:rPr lang="ru-RU" sz="1800" dirty="0" smtClean="0"/>
              <a:t>тел: (812) 325-9-325, </a:t>
            </a:r>
            <a:r>
              <a:rPr lang="en-US" sz="1800" dirty="0" smtClean="0"/>
              <a:t>e-mail:</a:t>
            </a:r>
            <a:r>
              <a:rPr lang="ru-RU" sz="1800" dirty="0" smtClean="0"/>
              <a:t> </a:t>
            </a:r>
            <a:r>
              <a:rPr lang="ru-RU" sz="1800" dirty="0" smtClean="0">
                <a:hlinkClick r:id="rId3"/>
              </a:rPr>
              <a:t>post@baltika.ru</a:t>
            </a:r>
            <a:endParaRPr lang="en-US" sz="1800" b="1" dirty="0" smtClean="0"/>
          </a:p>
          <a:p>
            <a:pPr marL="0" indent="0" eaLnBrk="1" hangingPunct="1">
              <a:spcBef>
                <a:spcPct val="50000"/>
              </a:spcBef>
              <a:spcAft>
                <a:spcPct val="50000"/>
              </a:spcAft>
              <a:buFontTx/>
              <a:buNone/>
            </a:pPr>
            <a:endParaRPr lang="ru-RU" sz="1800" b="1" dirty="0" smtClean="0"/>
          </a:p>
          <a:p>
            <a:pPr marL="0" indent="0" eaLnBrk="1" hangingPunct="1">
              <a:spcBef>
                <a:spcPct val="50000"/>
              </a:spcBef>
              <a:spcAft>
                <a:spcPct val="50000"/>
              </a:spcAft>
              <a:buFontTx/>
              <a:buNone/>
            </a:pPr>
            <a:r>
              <a:rPr lang="ru-RU" sz="1800" dirty="0" smtClean="0"/>
              <a:t>Елена Жукова</a:t>
            </a:r>
          </a:p>
          <a:p>
            <a:pPr marL="0" indent="0" eaLnBrk="1" hangingPunct="1">
              <a:spcBef>
                <a:spcPct val="50000"/>
              </a:spcBef>
              <a:spcAft>
                <a:spcPct val="50000"/>
              </a:spcAft>
              <a:buFontTx/>
              <a:buNone/>
            </a:pPr>
            <a:r>
              <a:rPr lang="ru-RU" sz="1800" dirty="0" smtClean="0"/>
              <a:t>Менеджер по персоналу </a:t>
            </a:r>
            <a:endParaRPr lang="ru-RU" sz="1800" dirty="0"/>
          </a:p>
          <a:p>
            <a:pPr marL="0" indent="0" eaLnBrk="1" hangingPunct="1">
              <a:spcBef>
                <a:spcPct val="50000"/>
              </a:spcBef>
              <a:spcAft>
                <a:spcPct val="50000"/>
              </a:spcAft>
              <a:buFontTx/>
              <a:buNone/>
            </a:pPr>
            <a:r>
              <a:rPr lang="ru-RU" sz="1800" dirty="0" smtClean="0"/>
              <a:t>тел</a:t>
            </a:r>
            <a:r>
              <a:rPr lang="ru-RU" sz="1800" dirty="0" smtClean="0"/>
              <a:t>: (812) </a:t>
            </a:r>
            <a:r>
              <a:rPr lang="ru-RU" sz="1800" dirty="0" smtClean="0"/>
              <a:t>326-21-63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en-US" sz="1800" dirty="0" smtClean="0"/>
              <a:t>e</a:t>
            </a:r>
            <a:r>
              <a:rPr lang="ru-RU" sz="1800" dirty="0" smtClean="0"/>
              <a:t>-</a:t>
            </a:r>
            <a:r>
              <a:rPr lang="en-US" sz="1800" dirty="0" smtClean="0"/>
              <a:t>mail:</a:t>
            </a:r>
            <a:r>
              <a:rPr lang="ru-RU" sz="1800" dirty="0" smtClean="0"/>
              <a:t> </a:t>
            </a:r>
            <a:r>
              <a:rPr lang="en-US" sz="1800" dirty="0" smtClean="0">
                <a:hlinkClick r:id="rId4"/>
              </a:rPr>
              <a:t>Zhukova_ev@baltika.com</a:t>
            </a:r>
            <a:endParaRPr lang="en-US" sz="1800" dirty="0" smtClean="0"/>
          </a:p>
          <a:p>
            <a:pPr marL="0" indent="0" eaLnBrk="1" hangingPunct="1">
              <a:spcBef>
                <a:spcPct val="50000"/>
              </a:spcBef>
              <a:spcAft>
                <a:spcPct val="50000"/>
              </a:spcAft>
              <a:buNone/>
            </a:pPr>
            <a:endParaRPr lang="en-US" sz="1800" dirty="0" smtClean="0"/>
          </a:p>
          <a:p>
            <a:pPr marL="0" indent="0" eaLnBrk="1" hangingPunct="1">
              <a:spcBef>
                <a:spcPct val="50000"/>
              </a:spcBef>
              <a:spcAft>
                <a:spcPct val="50000"/>
              </a:spcAft>
              <a:buNone/>
            </a:pPr>
            <a:endParaRPr lang="ru-RU" sz="1800" dirty="0"/>
          </a:p>
          <a:p>
            <a:pPr marL="0" indent="0" eaLnBrk="1" hangingPunct="1">
              <a:spcBef>
                <a:spcPct val="50000"/>
              </a:spcBef>
              <a:spcAft>
                <a:spcPct val="50000"/>
              </a:spcAft>
              <a:buFontTx/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48092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39&quot;&gt;&lt;version val=&quot;21171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9&quot;&gt;&lt;elem m_fUsage=&quot;3.21200909071808470000E+000&quot;&gt;&lt;m_ppcolschidx val=&quot;0&quot;/&gt;&lt;m_rgb r=&quot;fc&quot; g=&quot;f4&quot; b=&quot;69&quot;/&gt;&lt;/elem&gt;&lt;elem m_fUsage=&quot;2.03638561812727610000E+000&quot;&gt;&lt;m_ppcolschidx val=&quot;0&quot;/&gt;&lt;m_rgb r=&quot;41&quot; g=&quot;c9&quot; b=&quot;f5&quot;/&gt;&lt;/elem&gt;&lt;elem m_fUsage=&quot;9.00000000000000020000E-001&quot;&gt;&lt;m_ppcolschidx val=&quot;0&quot;/&gt;&lt;m_rgb r=&quot;2c&quot; g=&quot;1b&quot; b=&quot;fa&quot;/&gt;&lt;/elem&gt;&lt;elem m_fUsage=&quot;8.10000000000000050000E-001&quot;&gt;&lt;m_ppcolschidx val=&quot;0&quot;/&gt;&lt;m_rgb r=&quot;79&quot; g=&quot;7c&quot; b=&quot;ec&quot;/&gt;&lt;/elem&gt;&lt;elem m_fUsage=&quot;7.44277806090000160000E-001&quot;&gt;&lt;m_ppcolschidx val=&quot;0&quot;/&gt;&lt;m_rgb r=&quot;f9&quot; g=&quot;ae&quot; b=&quot;8e&quot;/&gt;&lt;/elem&gt;&lt;elem m_fUsage=&quot;7.40584635296999360000E-001&quot;&gt;&lt;m_ppcolschidx val=&quot;0&quot;/&gt;&lt;m_rgb r=&quot;ff&quot; g=&quot;fb&quot; b=&quot;b3&quot;/&gt;&lt;/elem&gt;&lt;elem m_fUsage=&quot;2.05891132094649100000E-001&quot;&gt;&lt;m_ppcolschidx val=&quot;0&quot;/&gt;&lt;m_rgb r=&quot;f8&quot; g=&quot;bd&quot; b=&quot;6d&quot;/&gt;&lt;/elem&gt;&lt;elem m_fUsage=&quot;1.50094635296999210000E-001&quot;&gt;&lt;m_ppcolschidx val=&quot;0&quot;/&gt;&lt;m_rgb r=&quot;b0&quot; g=&quot;ce&quot; b=&quot;4b&quot;/&gt;&lt;/elem&gt;&lt;elem m_fUsage=&quot;1.50094635296999210000E-001&quot;&gt;&lt;m_ppcolschidx val=&quot;0&quot;/&gt;&lt;m_rgb r=&quot;bf&quot; g=&quot;f0&quot; b=&quot;4d&quot;/&gt;&lt;/elem&gt;&lt;/m_vecMRU&gt;&lt;/m_mruColor&gt;&lt;m_mapectfillschemeMRU/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&gt;&lt;m_strFormatTime&gt;%Y&lt;/m_strFormatTime&gt;&lt;/m_precDefault&gt;&lt;/CDefaultPrec&gt;&lt;CDefaultPrec id=&quot;4&quot;&gt;&lt;m_precDefault/&gt;&lt;/CDefaultPrec&gt;&lt;CDefaultPrec id=&quot;3&quot;&gt;&lt;m_precDefault/&gt;&lt;/CDefaultPrec&gt;&lt;CDefaultPrec id=&quot;2&quot;&gt;&lt;m_precDefault&gt;&lt;m_chDecimalSymbol&gt;,&lt;/m_chDecimalSymbol&gt;&lt;m_nGroupingDigits val=&quot;3&quot;/&gt;&lt;m_chGroupingSymbol&gt;.&lt;/m_chGroupingSymbol&gt;&lt;m_chMinusSymbol&gt;-&lt;/m_chMinusSymbol&gt;&lt;m_chDecimalSymbol17909&gt;,&lt;/m_chDecimalSymbol17909&gt;&lt;m_nGroupingDigits17909 val=&quot;3&quot;/&gt;&lt;m_chGroupingSymbol17909&gt;.&lt;/m_chGroupingSymbol17909&gt;&lt;/m_precDefault&gt;&lt;/CDefaultPrec&gt;&lt;/root&gt;"/>
  <p:tag name="THINKCELLUNDODONOTDELETE" val="1587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ZHZmtF0keqiRCWz0QSs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W9.kfkJ0SenieH2GZQj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m.xiobTwk23Nlk5nYyY5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fN9Rxnwu0SKExxJFQBZ3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chPgDfitkOSdaxA5ewbRQ"/>
</p:tagLst>
</file>

<file path=ppt/theme/theme1.xml><?xml version="1.0" encoding="utf-8"?>
<a:theme xmlns:a="http://schemas.openxmlformats.org/drawingml/2006/main" name="Carlsberg  -  04-2011">
  <a:themeElements>
    <a:clrScheme name="Carlsberg  -  04-2011 1">
      <a:dk1>
        <a:srgbClr val="000000"/>
      </a:dk1>
      <a:lt1>
        <a:srgbClr val="FFFFFF"/>
      </a:lt1>
      <a:dk2>
        <a:srgbClr val="115622"/>
      </a:dk2>
      <a:lt2>
        <a:srgbClr val="BA002B"/>
      </a:lt2>
      <a:accent1>
        <a:srgbClr val="E2E2E2"/>
      </a:accent1>
      <a:accent2>
        <a:srgbClr val="E5EFC3"/>
      </a:accent2>
      <a:accent3>
        <a:srgbClr val="FFFFFF"/>
      </a:accent3>
      <a:accent4>
        <a:srgbClr val="000000"/>
      </a:accent4>
      <a:accent5>
        <a:srgbClr val="EEEEEE"/>
      </a:accent5>
      <a:accent6>
        <a:srgbClr val="CFD9B0"/>
      </a:accent6>
      <a:hlink>
        <a:srgbClr val="0A900A"/>
      </a:hlink>
      <a:folHlink>
        <a:srgbClr val="B0CE4B"/>
      </a:folHlink>
    </a:clrScheme>
    <a:fontScheme name="Carlsberg  -  04-201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arlsberg  -  04-2011 1">
        <a:dk1>
          <a:srgbClr val="000000"/>
        </a:dk1>
        <a:lt1>
          <a:srgbClr val="FFFFFF"/>
        </a:lt1>
        <a:dk2>
          <a:srgbClr val="115622"/>
        </a:dk2>
        <a:lt2>
          <a:srgbClr val="BA002B"/>
        </a:lt2>
        <a:accent1>
          <a:srgbClr val="E2E2E2"/>
        </a:accent1>
        <a:accent2>
          <a:srgbClr val="E5EFC3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CFD9B0"/>
        </a:accent6>
        <a:hlink>
          <a:srgbClr val="0A900A"/>
        </a:hlink>
        <a:folHlink>
          <a:srgbClr val="B0CE4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Корпоративный шаблон презентаций">
  <a:themeElements>
    <a:clrScheme name="Корпоративный шаблон презентаций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Корпоративный шаблон презентаций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Корпоративный шаблон презентаций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Корпоративный шаблон презентаций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Корпоративный шаблон презентаций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Корпоративный шаблон презентаций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Корпоративный шаблон презентаций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Корпоративный шаблон презентаций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Корпоративный шаблон презентаций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Корпоративный шаблон презентаций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Корпоративный шаблон презентаций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Корпоративный шаблон презентаций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Корпоративный шаблон презентаций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Корпоративный шаблон презентаций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Корпоративный шаблон презентаций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Корпоративный шаблон презентаций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3CC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Корпоративный шаблон презентаций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CC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Корпоративный шаблон презентаций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CC"/>
        </a:hlink>
        <a:folHlink>
          <a:srgbClr val="33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Корпоративный шаблон презентаций">
  <a:themeElements>
    <a:clrScheme name="">
      <a:dk1>
        <a:srgbClr val="0D267A"/>
      </a:dk1>
      <a:lt1>
        <a:srgbClr val="FFFFFF"/>
      </a:lt1>
      <a:dk2>
        <a:srgbClr val="FFFFFF"/>
      </a:dk2>
      <a:lt2>
        <a:srgbClr val="7F7F7F"/>
      </a:lt2>
      <a:accent1>
        <a:srgbClr val="C8D9E9"/>
      </a:accent1>
      <a:accent2>
        <a:srgbClr val="99CCFF"/>
      </a:accent2>
      <a:accent3>
        <a:srgbClr val="FFFFFF"/>
      </a:accent3>
      <a:accent4>
        <a:srgbClr val="091F67"/>
      </a:accent4>
      <a:accent5>
        <a:srgbClr val="E0E9F2"/>
      </a:accent5>
      <a:accent6>
        <a:srgbClr val="8AB9E7"/>
      </a:accent6>
      <a:hlink>
        <a:srgbClr val="CBA72D"/>
      </a:hlink>
      <a:folHlink>
        <a:srgbClr val="DFDFDF"/>
      </a:folHlink>
    </a:clrScheme>
    <a:fontScheme name="Корпоративный шаблон презентаций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орпоративный шаблон презентаций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рпоративный шаблон презентаций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рпоративный шаблон презентаций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рпоративный шаблон презентаций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рпоративный шаблон презентаций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рпоративный шаблон презентаций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рпоративный шаблон презентаций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рпоративный шаблон презентаций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рпоративный шаблон презентаций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рпоративный шаблон презентаций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рпоративный шаблон презентаций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рпоративный шаблон презентаций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рпоративный шаблон презентаций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рпоративный шаблон презентаций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3CC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рпоративный шаблон презентаций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CC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рпоративный шаблон презентаций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CC"/>
        </a:hlink>
        <a:folHlink>
          <a:srgbClr val="33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Корпоративный шаблон презентаций">
  <a:themeElements>
    <a:clrScheme name="">
      <a:dk1>
        <a:srgbClr val="0D267A"/>
      </a:dk1>
      <a:lt1>
        <a:srgbClr val="FFFFFF"/>
      </a:lt1>
      <a:dk2>
        <a:srgbClr val="FFFFFF"/>
      </a:dk2>
      <a:lt2>
        <a:srgbClr val="7F7F7F"/>
      </a:lt2>
      <a:accent1>
        <a:srgbClr val="C8D9E9"/>
      </a:accent1>
      <a:accent2>
        <a:srgbClr val="99CCFF"/>
      </a:accent2>
      <a:accent3>
        <a:srgbClr val="FFFFFF"/>
      </a:accent3>
      <a:accent4>
        <a:srgbClr val="091F67"/>
      </a:accent4>
      <a:accent5>
        <a:srgbClr val="E0E9F2"/>
      </a:accent5>
      <a:accent6>
        <a:srgbClr val="8AB9E7"/>
      </a:accent6>
      <a:hlink>
        <a:srgbClr val="CBA72D"/>
      </a:hlink>
      <a:folHlink>
        <a:srgbClr val="DFDFDF"/>
      </a:folHlink>
    </a:clrScheme>
    <a:fontScheme name="Корпоративный шаблон презентаций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орпоративный шаблон презентаций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рпоративный шаблон презентаций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рпоративный шаблон презентаций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рпоративный шаблон презентаций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рпоративный шаблон презентаций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рпоративный шаблон презентаций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рпоративный шаблон презентаций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рпоративный шаблон презентаций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рпоративный шаблон презентаций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рпоративный шаблон презентаций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рпоративный шаблон презентаций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рпоративный шаблон презентаций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рпоративный шаблон презентаций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рпоративный шаблон презентаций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3CC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рпоративный шаблон презентаций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CC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рпоративный шаблон презентаций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CC"/>
        </a:hlink>
        <a:folHlink>
          <a:srgbClr val="33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Корпоративный шаблон презентаций">
  <a:themeElements>
    <a:clrScheme name="">
      <a:dk1>
        <a:srgbClr val="0D267A"/>
      </a:dk1>
      <a:lt1>
        <a:srgbClr val="FFFFFF"/>
      </a:lt1>
      <a:dk2>
        <a:srgbClr val="FFFFFF"/>
      </a:dk2>
      <a:lt2>
        <a:srgbClr val="7F7F7F"/>
      </a:lt2>
      <a:accent1>
        <a:srgbClr val="C8D9E9"/>
      </a:accent1>
      <a:accent2>
        <a:srgbClr val="99CCFF"/>
      </a:accent2>
      <a:accent3>
        <a:srgbClr val="FFFFFF"/>
      </a:accent3>
      <a:accent4>
        <a:srgbClr val="091F67"/>
      </a:accent4>
      <a:accent5>
        <a:srgbClr val="E0E9F2"/>
      </a:accent5>
      <a:accent6>
        <a:srgbClr val="8AB9E7"/>
      </a:accent6>
      <a:hlink>
        <a:srgbClr val="CBA72D"/>
      </a:hlink>
      <a:folHlink>
        <a:srgbClr val="DFDFDF"/>
      </a:folHlink>
    </a:clrScheme>
    <a:fontScheme name="1_Корпоративный шаблон презентаций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Корпоративный шаблон презентаций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Корпоративный шаблон презентаций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Корпоративный шаблон презентаций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Корпоративный шаблон презентаций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Корпоративный шаблон презентаций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Корпоративный шаблон презентаций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Корпоративный шаблон презентаций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Корпоративный шаблон презентаций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Корпоративный шаблон презентаций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Корпоративный шаблон презентаций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Корпоративный шаблон презентаций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Корпоративный шаблон презентаций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Корпоративный шаблон презентаций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Корпоративный шаблон презентаций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3CC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Корпоративный шаблон презентаций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CC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Корпоративный шаблон презентаций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CC"/>
        </a:hlink>
        <a:folHlink>
          <a:srgbClr val="33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00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86214</TotalTime>
  <Words>293</Words>
  <Application>Microsoft Office PowerPoint</Application>
  <PresentationFormat>Лист A4 (210x297 мм)</PresentationFormat>
  <Paragraphs>82</Paragraphs>
  <Slides>6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Carlsberg  -  04-2011</vt:lpstr>
      <vt:lpstr>4_Корпоративный шаблон презентаций</vt:lpstr>
      <vt:lpstr>3_Корпоративный шаблон презентаций</vt:lpstr>
      <vt:lpstr>5_Корпоративный шаблон презентаций</vt:lpstr>
      <vt:lpstr>1_Корпоративный шаблон презентаций</vt:lpstr>
      <vt:lpstr>think-cell Slide</vt:lpstr>
      <vt:lpstr>«Балтика» – лидер отрасли </vt:lpstr>
      <vt:lpstr>Жажда великих свершений всегда предполагает постоянные изменения и улучшения</vt:lpstr>
      <vt:lpstr>Программы практик и стажировок – возможность для молодых специалистов работать по специальности и становиться лидерами</vt:lpstr>
      <vt:lpstr>Преимущества участников программы «Звезды Балтики»</vt:lpstr>
      <vt:lpstr>Презентация PowerPoint</vt:lpstr>
      <vt:lpstr>Контактная информация</vt:lpstr>
    </vt:vector>
  </TitlesOfParts>
  <Company>Carlsberg Breweries A/S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TGA</dc:creator>
  <cp:keywords>V5</cp:keywords>
  <dc:description>A4 version</dc:description>
  <cp:lastModifiedBy>Жукова Елена Владимировна</cp:lastModifiedBy>
  <cp:revision>2089</cp:revision>
  <cp:lastPrinted>2013-02-25T06:29:59Z</cp:lastPrinted>
  <dcterms:created xsi:type="dcterms:W3CDTF">2007-02-21T16:37:45Z</dcterms:created>
  <dcterms:modified xsi:type="dcterms:W3CDTF">2013-04-03T10:18:10Z</dcterms:modified>
  <cp:category>POT - U_Template 2000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niversal Objects">
    <vt:bool>true</vt:bool>
  </property>
  <property fmtid="{D5CDD505-2E9C-101B-9397-08002B2CF9AE}" pid="3" name="McKPaperSize">
    <vt:lpwstr>A4</vt:lpwstr>
  </property>
  <property fmtid="{D5CDD505-2E9C-101B-9397-08002B2CF9AE}" pid="4" name="NotesPageLayout">
    <vt:lpwstr>Message</vt:lpwstr>
  </property>
  <property fmtid="{D5CDD505-2E9C-101B-9397-08002B2CF9AE}" pid="5" name="DocID">
    <vt:lpwstr>COP-CXK049-20040416-ComEx problemsolving session</vt:lpwstr>
  </property>
  <property fmtid="{D5CDD505-2E9C-101B-9397-08002B2CF9AE}" pid="6" name="DocIDinTitle">
    <vt:bool>false</vt:bool>
  </property>
  <property fmtid="{D5CDD505-2E9C-101B-9397-08002B2CF9AE}" pid="7" name="DocIDinSlide">
    <vt:bool>true</vt:bool>
  </property>
  <property fmtid="{D5CDD505-2E9C-101B-9397-08002B2CF9AE}" pid="8" name="DocIDPosition">
    <vt:i4>0</vt:i4>
  </property>
</Properties>
</file>