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70" r:id="rId10"/>
    <p:sldId id="271" r:id="rId11"/>
    <p:sldId id="268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7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3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1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9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0B4B-DF44-4CE2-991C-D63AE1E9025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F9BA-A60C-4F0C-91E0-440BB82D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548249" y="272524"/>
            <a:ext cx="7166094" cy="3597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Южно-Уральский Государственный Университет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Выставка-конференция научно-технических и творческих работ студентов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ЮУрГУ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школьников г. Челябинска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Секция «Юные исследователи»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ИСТОРИЧЕСКАЯ ЗНАЧИМОСТЬ МЕТОДИКИ ВОССТАНОВЛЕНИЯ ЛИЦА ПО ЧЕРЕПУ НА ПРИМЕРЕ РАБОТ М.М. ГЕРАСИМОВА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НИКИТИНА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7516" y="4579616"/>
            <a:ext cx="5589549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Радикович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Бакиров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 класс МАОУ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«Образовательный центр № 5 г. Челябинска»,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Пугачев Максим Игоревич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языка,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 иностранных языков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«ОЦ №5 г.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Челябинска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560763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1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26F20-F0DA-41DF-BAB6-EA1A1A28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57" y="729397"/>
            <a:ext cx="4536742" cy="13255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" sz="4800" dirty="0" smtClean="0">
                <a:latin typeface="Times New Roman" pitchFamily="18" charset="0"/>
                <a:cs typeface="Times New Roman" pitchFamily="18" charset="0"/>
              </a:rPr>
              <a:t>Софья Палеолог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" y="2153064"/>
            <a:ext cx="3242564" cy="3997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A326F20-F0DA-41DF-BAB6-EA1A1A284901}"/>
              </a:ext>
            </a:extLst>
          </p:cNvPr>
          <p:cNvSpPr txBox="1">
            <a:spLocks/>
          </p:cNvSpPr>
          <p:nvPr/>
        </p:nvSpPr>
        <p:spPr>
          <a:xfrm>
            <a:off x="7189606" y="4922169"/>
            <a:ext cx="4536742" cy="13255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Глинская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13" y="654943"/>
            <a:ext cx="2670728" cy="426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BE2CB8-5641-416E-91CD-D0D463E9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7"/>
            <a:ext cx="10515600" cy="13255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" sz="5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8" y="1760841"/>
            <a:ext cx="8633828" cy="4856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548249" y="272524"/>
            <a:ext cx="7166094" cy="35977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Южно-Уральский Государственный Университет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Выставка-конференция научно-технических и творческих работ студентов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ЮУрГУ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школьников г. Челябинска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Секция «Юные исследователи»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ИСТОРИЧЕСКАЯ ЗНАЧИМОСТЬ МЕТОДИКИ ВОССТАНОВЛЕНИЯ ЛИЦА ПО ЧЕРЕПУ НА ПРИМЕРЕ РАБОТ М.М. ГЕРАСИМОВА И С.А. НИКИТИНА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7516" y="4579616"/>
            <a:ext cx="5589549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Радикович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Бакиров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 класс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«Образовательный центр № 5 г. Челябинска»,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Пугачев Максим Игоревич,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 иностранных языков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«ОЦ №5 г. Челябинска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560763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63" y="5092995"/>
            <a:ext cx="9083681" cy="15373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Михаил Михайлович Герасимов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(1907-1970)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45" y="959320"/>
            <a:ext cx="6923750" cy="38957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2" y="1445779"/>
            <a:ext cx="4980709" cy="365269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восстановления лица по черепу» 1949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944" t="16923" r="35731" b="11897"/>
          <a:stretch/>
        </p:blipFill>
        <p:spPr>
          <a:xfrm>
            <a:off x="6456219" y="330009"/>
            <a:ext cx="4793670" cy="62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344" y="188499"/>
            <a:ext cx="6949477" cy="12646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5500" dirty="0">
                <a:latin typeface="Times New Roman" panose="02020603050405020304" pitchFamily="18" charset="0"/>
                <a:cs typeface="Times New Roman" pitchFamily="18" charset="0"/>
              </a:rPr>
              <a:t>«Метод Герасимова»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7687" y="5517120"/>
            <a:ext cx="7551309" cy="10772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Завершение работы над бюстом с учетом исторических данных (костюм, прическа)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379" y="2796297"/>
            <a:ext cx="2590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Определение возраста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08" y="759834"/>
            <a:ext cx="425334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Краниологическое измерение черепа (материала)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179" y="2334632"/>
            <a:ext cx="27432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Определение пола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687" y="4327585"/>
            <a:ext cx="59656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Скульптурное воспроизведение схемы головы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7160" y="2645608"/>
            <a:ext cx="42362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Графическая фиксация и графическая реконструкция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8541C7-4ACB-4C79-8AB4-3CFE017CAF63}"/>
              </a:ext>
            </a:extLst>
          </p:cNvPr>
          <p:cNvSpPr txBox="1"/>
          <p:nvPr/>
        </p:nvSpPr>
        <p:spPr>
          <a:xfrm>
            <a:off x="180108" y="100002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6AC719-CE8E-4C3C-8201-8940F11A25FD}"/>
              </a:ext>
            </a:extLst>
          </p:cNvPr>
          <p:cNvSpPr txBox="1"/>
          <p:nvPr/>
        </p:nvSpPr>
        <p:spPr>
          <a:xfrm>
            <a:off x="4518993" y="2024107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9E21A0-384D-4520-8911-336F8A0C8A98}"/>
              </a:ext>
            </a:extLst>
          </p:cNvPr>
          <p:cNvSpPr txBox="1"/>
          <p:nvPr/>
        </p:nvSpPr>
        <p:spPr>
          <a:xfrm>
            <a:off x="8374653" y="3681637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71F650-DD74-4C42-8FED-4560F380BE43}"/>
              </a:ext>
            </a:extLst>
          </p:cNvPr>
          <p:cNvSpPr txBox="1"/>
          <p:nvPr/>
        </p:nvSpPr>
        <p:spPr>
          <a:xfrm>
            <a:off x="10719179" y="4871847"/>
            <a:ext cx="12466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2176815"/>
            <a:ext cx="4232564" cy="25215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Папуас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431" t="19223" r="31472" b="9375"/>
          <a:stretch/>
        </p:blipFill>
        <p:spPr>
          <a:xfrm>
            <a:off x="5541823" y="86433"/>
            <a:ext cx="6026730" cy="67022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790CBC06-2124-47F6-8F87-9EE0F91D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3" y="135480"/>
            <a:ext cx="4996740" cy="658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56B38-2AA1-47D9-86E1-892AC27E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218"/>
            <a:ext cx="5257800" cy="13255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" sz="4800" dirty="0">
                <a:latin typeface="Times New Roman" pitchFamily="18" charset="0"/>
                <a:cs typeface="Times New Roman" pitchFamily="18" charset="0"/>
              </a:rPr>
              <a:t>Ярослав Мудрый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91A48EC0-D93B-4808-A75C-DCCF200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19026" r="12808" b="24809"/>
          <a:stretch/>
        </p:blipFill>
        <p:spPr>
          <a:xfrm>
            <a:off x="7221942" y="179457"/>
            <a:ext cx="4705634" cy="6499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0E427EF-0BA0-4961-8425-F4F07FE6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20038" r="13396" b="23816"/>
          <a:stretch/>
        </p:blipFill>
        <p:spPr>
          <a:xfrm flipH="1">
            <a:off x="1202708" y="179457"/>
            <a:ext cx="4414254" cy="5831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AC5C3-9301-4E48-8CB6-E181A4F9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90" y="5320441"/>
            <a:ext cx="5473890" cy="13255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" dirty="0">
                <a:latin typeface="Times New Roman" pitchFamily="18" charset="0"/>
                <a:cs typeface="Times New Roman" pitchFamily="18" charset="0"/>
              </a:rPr>
              <a:t>Андрей Боголюбский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D37F997B-EA06-45AC-968A-D4845F1AC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12079"/>
          <a:stretch/>
        </p:blipFill>
        <p:spPr>
          <a:xfrm>
            <a:off x="7719512" y="1001499"/>
            <a:ext cx="4333902" cy="547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D2B6F09B-893E-4D8A-A094-5FC2A5E24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r="20581"/>
          <a:stretch/>
        </p:blipFill>
        <p:spPr>
          <a:xfrm>
            <a:off x="281318" y="1031174"/>
            <a:ext cx="4662985" cy="5418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4">
            <a:extLst>
              <a:ext uri="{FF2B5EF4-FFF2-40B4-BE49-F238E27FC236}">
                <a16:creationId xmlns="" xmlns:a16="http://schemas.microsoft.com/office/drawing/2014/main" id="{FC9DD705-E0A6-48F4-AD43-31DD4F74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4770" b="18820"/>
          <a:stretch/>
        </p:blipFill>
        <p:spPr>
          <a:xfrm>
            <a:off x="3312425" y="3952444"/>
            <a:ext cx="5032610" cy="25404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26F20-F0DA-41DF-BAB6-EA1A1A28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251" y="338717"/>
            <a:ext cx="4536742" cy="13255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" sz="4800" dirty="0">
                <a:latin typeface="Times New Roman" pitchFamily="18" charset="0"/>
                <a:cs typeface="Times New Roman" pitchFamily="18" charset="0"/>
              </a:rPr>
              <a:t>Адмирал Ушаков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407" y="1705329"/>
            <a:ext cx="6207414" cy="33194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Алексеевич Никитин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5" y="1594883"/>
            <a:ext cx="4849508" cy="38808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79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Южно-Уральский Государственный Университет Выставка-конференция научно-технических и творческих работ студентов ЮУрГУ и школьников г. Челябинска  Секция «Юные исследователи»  ИСТОРИЧЕСКАЯ ЗНАЧИМОСТЬ МЕТОДИКИ ВОССТАНОВЛЕНИЯ ЛИЦА ПО ЧЕРЕПУ НА ПРИМЕРЕ РАБОТ М.М. ГЕРАСИМОВА И  С.А. НИКИТИНА</vt:lpstr>
      <vt:lpstr>Михаил Михайлович Герасимов (1907-1970)</vt:lpstr>
      <vt:lpstr>«Основы восстановления лица по черепу» 1949 г.</vt:lpstr>
      <vt:lpstr>«Метод Герасимова»</vt:lpstr>
      <vt:lpstr>Папуас</vt:lpstr>
      <vt:lpstr>Ярослав Мудрый</vt:lpstr>
      <vt:lpstr>Андрей Боголюбский</vt:lpstr>
      <vt:lpstr>Адмирал Ушаков</vt:lpstr>
      <vt:lpstr>Сергей Алексеевич Никитин (1950)</vt:lpstr>
      <vt:lpstr>Софья Палеолог</vt:lpstr>
      <vt:lpstr>Спасибо за внимание!</vt:lpstr>
      <vt:lpstr>Южно-Уральский Государственный Университет Выставка-конференция научно-технических и творческих работ студентов ЮУрГУ и школьников г. Челябинска  Секция «Юные исследователи»  ИСТОРИЧЕСКАЯ ЗНАЧИМОСТЬ МЕТОДИКИ ВОССТАНОВЛЕНИЯ ЛИЦА ПО ЧЕРЕПУ НА ПРИМЕРЕ РАБОТ М.М. ГЕРАСИМОВА И С.А. НИКИТИНА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восстановления лица по черепу и археологическая наука  (М.М. Герасимов и его научная школа)</dc:title>
  <dc:creator>Максим Пугачев</dc:creator>
  <cp:lastModifiedBy>History</cp:lastModifiedBy>
  <cp:revision>13</cp:revision>
  <dcterms:created xsi:type="dcterms:W3CDTF">2018-09-10T09:44:37Z</dcterms:created>
  <dcterms:modified xsi:type="dcterms:W3CDTF">2024-04-01T04:26:34Z</dcterms:modified>
</cp:coreProperties>
</file>