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4379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7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84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64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975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8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0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5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15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1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39E636F-E704-4D46-9A09-A885E04270C5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4F08A42-9399-4509-B586-4776A2A7F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22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8320" y="807720"/>
            <a:ext cx="9326880" cy="344963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«</a:t>
            </a:r>
            <a:r>
              <a:rPr lang="ru-RU" sz="3600" dirty="0"/>
              <a:t>ОСОБЕННОСТИ СОВЕРШЕНИЯ ТАМОЖЕННЫХ ОПЕРАЦИЙ И </a:t>
            </a:r>
            <a:r>
              <a:rPr lang="ru-RU" sz="3600" dirty="0" smtClean="0"/>
              <a:t>ПРОВЕДЕНИЯ </a:t>
            </a:r>
            <a:r>
              <a:rPr lang="ru-RU" sz="3600" dirty="0"/>
              <a:t>ТАМОЖЕННОГО КОНТРОЛЯ В ОТНОШЕНИИ </a:t>
            </a:r>
            <a:r>
              <a:rPr lang="ru-RU" sz="3600" dirty="0" smtClean="0"/>
              <a:t>ЭКСПРЕСС-ГРУЗОВ</a:t>
            </a:r>
            <a:r>
              <a:rPr lang="ru-RU" sz="3600" dirty="0"/>
              <a:t>, ПЕРЕМЕЩАЕМЫХ ЧЕРЕЗ ТАМОЖЕННУЮ </a:t>
            </a:r>
            <a:r>
              <a:rPr lang="ru-RU" sz="3600" dirty="0" smtClean="0"/>
              <a:t>ГРАНИЦУ ЕАЭС»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8320" y="4699318"/>
            <a:ext cx="10149840" cy="165576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Кафедра: Таможенное дело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Исполнитель: Малышев </a:t>
            </a:r>
            <a:r>
              <a:rPr lang="ru-RU" dirty="0" err="1">
                <a:solidFill>
                  <a:schemeClr val="tx1"/>
                </a:solidFill>
              </a:rPr>
              <a:t>Давыд</a:t>
            </a:r>
            <a:r>
              <a:rPr lang="ru-RU" dirty="0">
                <a:solidFill>
                  <a:schemeClr val="tx1"/>
                </a:solidFill>
              </a:rPr>
              <a:t> Станиславович ЭУ-528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Научный руководитель: доцент кафедры «Таможенное дело</a:t>
            </a:r>
            <a:r>
              <a:rPr lang="ru-RU" dirty="0" smtClean="0">
                <a:solidFill>
                  <a:schemeClr val="tx1"/>
                </a:solidFill>
              </a:rPr>
              <a:t>», </a:t>
            </a:r>
            <a:r>
              <a:rPr lang="ru-RU" dirty="0" err="1" smtClean="0">
                <a:solidFill>
                  <a:schemeClr val="tx1"/>
                </a:solidFill>
              </a:rPr>
              <a:t>Коржуков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А.Н. </a:t>
            </a:r>
            <a:r>
              <a:rPr lang="ru-RU" dirty="0"/>
              <a:t>	       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6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alada\AppData\Local\Microsoft\Windows\INetCache\Content.Word\expres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00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105" y="106633"/>
            <a:ext cx="9692640" cy="1325562"/>
          </a:xfrm>
        </p:spPr>
        <p:txBody>
          <a:bodyPr>
            <a:normAutofit/>
          </a:bodyPr>
          <a:lstStyle/>
          <a:p>
            <a:r>
              <a:rPr lang="ru-RU" dirty="0" smtClean="0"/>
              <a:t>Отмена реестра декларирования экспресс-грузов и принятие ПТДЭГ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893" y="2738861"/>
            <a:ext cx="4267200" cy="1503750"/>
          </a:xfrm>
          <a:prstGeom prst="round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Реестр декларирования для экспресс грузов</a:t>
            </a:r>
          </a:p>
          <a:p>
            <a:pPr algn="ctr"/>
            <a:r>
              <a:rPr lang="ru-RU" sz="2000" dirty="0" smtClean="0"/>
              <a:t>(утратили силу приложения № 1 и 2)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49722" y="2738861"/>
            <a:ext cx="4215761" cy="1503750"/>
          </a:xfrm>
          <a:prstGeom prst="round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Пассажирская таможенная декларация для экспресс грузов (ПТДЭГ)</a:t>
            </a:r>
            <a:endParaRPr lang="ru-RU" sz="20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408589" y="2770630"/>
            <a:ext cx="2478031" cy="1259866"/>
          </a:xfrm>
          <a:prstGeom prst="rightArrow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Исключение приложений 1 и 2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6886620" y="4439108"/>
            <a:ext cx="4341964" cy="757879"/>
          </a:xfrm>
          <a:prstGeom prst="downArrow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310988"/>
            <a:ext cx="4477691" cy="1159098"/>
          </a:xfrm>
          <a:prstGeom prst="round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Оформление </a:t>
            </a:r>
            <a:r>
              <a:rPr lang="ru-RU" sz="2000" dirty="0"/>
              <a:t>в одной декларации не более </a:t>
            </a:r>
            <a:r>
              <a:rPr lang="ru-RU" sz="2000" dirty="0" smtClean="0"/>
              <a:t>500 </a:t>
            </a:r>
            <a:r>
              <a:rPr lang="ru-RU" sz="2000" dirty="0"/>
              <a:t>отправлений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76631" y="5310986"/>
            <a:ext cx="4551953" cy="1159100"/>
          </a:xfrm>
          <a:prstGeom prst="round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Оформление </a:t>
            </a:r>
            <a:r>
              <a:rPr lang="ru-RU" sz="2000" dirty="0"/>
              <a:t>в одной декларации не более </a:t>
            </a:r>
            <a:r>
              <a:rPr lang="ru-RU" sz="2000" dirty="0" smtClean="0"/>
              <a:t>100 </a:t>
            </a:r>
            <a:r>
              <a:rPr lang="ru-RU" sz="2000" dirty="0"/>
              <a:t>отправлений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03343" y="1405864"/>
            <a:ext cx="4308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Решение Коллегии Евразийской экономической комиссии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/>
              <a:t>от 16 октября 2018 г. N 158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365250" y="1430660"/>
            <a:ext cx="21894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Решение Коллегии ЕЭК от 28.08.2018 № 143</a:t>
            </a:r>
          </a:p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91268" y="1607300"/>
            <a:ext cx="288465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Решение КТС от 20.05.2010 № 263</a:t>
            </a:r>
          </a:p>
          <a:p>
            <a:pPr algn="ctr"/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67863" y="4439108"/>
            <a:ext cx="4341964" cy="757879"/>
          </a:xfrm>
          <a:prstGeom prst="downArrow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440" y="365760"/>
            <a:ext cx="10101072" cy="13255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Актуальные проблемы в отношении экспресс-грузов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040" y="1691322"/>
            <a:ext cx="10073640" cy="48771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1040" y="2316480"/>
            <a:ext cx="4602480" cy="1097280"/>
          </a:xfrm>
          <a:prstGeom prst="round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Высокие сроки выпуска экспресс-грузов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263396" y="3634581"/>
            <a:ext cx="1141476" cy="883920"/>
          </a:xfrm>
          <a:prstGeom prst="downArrow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551682" y="3634581"/>
            <a:ext cx="1141476" cy="883920"/>
          </a:xfrm>
          <a:prstGeom prst="downArrow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1040" y="4739322"/>
            <a:ext cx="2240280" cy="1432560"/>
          </a:xfrm>
          <a:prstGeom prst="round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Оформление в одной декларации 100 отправлений, вместо 500.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02280" y="4739322"/>
            <a:ext cx="2240280" cy="1432560"/>
          </a:xfrm>
          <a:prstGeom prst="round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Проверка паспортных данных физ. лиц в рамках ФЛК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72200" y="2316480"/>
            <a:ext cx="4602480" cy="1097280"/>
          </a:xfrm>
          <a:prstGeom prst="round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Несовершенность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нормативно-правовой базы экспресс-грузов</a:t>
            </a:r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6734556" y="3634581"/>
            <a:ext cx="1141476" cy="883920"/>
          </a:xfrm>
          <a:prstGeom prst="downArrow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9022842" y="3634581"/>
            <a:ext cx="1141476" cy="883920"/>
          </a:xfrm>
          <a:prstGeom prst="downArrow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72200" y="4739322"/>
            <a:ext cx="2240280" cy="1432560"/>
          </a:xfrm>
          <a:prstGeom prst="round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Отсутствие главы или ряда статей в ТК ЕАЭС по экспресс-грузам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473440" y="4739322"/>
            <a:ext cx="2240280" cy="1432560"/>
          </a:xfrm>
          <a:prstGeom prst="round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Действующие решения и приказы ссылаются на ТК ТС и утратившие силу решения ЕЭК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123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6312" y="2255520"/>
            <a:ext cx="6632448" cy="1295082"/>
          </a:xfrm>
        </p:spPr>
        <p:txBody>
          <a:bodyPr>
            <a:noAutofit/>
          </a:bodyPr>
          <a:lstStyle/>
          <a:p>
            <a:r>
              <a:rPr lang="ru-RU" sz="4800" dirty="0" smtClean="0"/>
              <a:t>Спасибо за внимание.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597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35</TotalTime>
  <Words>169</Words>
  <Application>Microsoft Office PowerPoint</Application>
  <PresentationFormat>Произвольный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View</vt:lpstr>
      <vt:lpstr>«ОСОБЕННОСТИ СОВЕРШЕНИЯ ТАМОЖЕННЫХ ОПЕРАЦИЙ И ПРОВЕДЕНИЯ ТАМОЖЕННОГО КОНТРОЛЯ В ОТНОШЕНИИ ЭКСПРЕСС-ГРУЗОВ, ПЕРЕМЕЩАЕМЫХ ЧЕРЕЗ ТАМОЖЕННУЮ ГРАНИЦУ ЕАЭС»</vt:lpstr>
      <vt:lpstr>Презентация PowerPoint</vt:lpstr>
      <vt:lpstr>Отмена реестра декларирования экспресс-грузов и принятие ПТДЭГ</vt:lpstr>
      <vt:lpstr>Актуальные проблемы в отношении экспресс-грузов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СОВЕРШЕНИЯ ТАМОЖЕННЫХ ОПЕРАЦИЙ И ПРОВЕДЕНИЯ ТАМОЖЕННОГО КОНТРОЛЯ В ОТНОШЕНИИ ЭКСПРЕСС-ГРУЗОВ, ПЕРЕМЕЩАЕМЫХ ЧЕРЕЗ ТАМОЖЕННУЮ ГРАНИЦУ ЕАЭС»</dc:title>
  <dc:creator>Учетная запись Майкрософт</dc:creator>
  <cp:lastModifiedBy>Admin</cp:lastModifiedBy>
  <cp:revision>5</cp:revision>
  <dcterms:created xsi:type="dcterms:W3CDTF">2022-03-27T08:16:03Z</dcterms:created>
  <dcterms:modified xsi:type="dcterms:W3CDTF">2022-03-28T14:32:56Z</dcterms:modified>
</cp:coreProperties>
</file>